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wn Tedesco" initials="DT" lastIdx="1" clrIdx="0">
    <p:extLst>
      <p:ext uri="{19B8F6BF-5375-455C-9EA6-DF929625EA0E}">
        <p15:presenceInfo xmlns:p15="http://schemas.microsoft.com/office/powerpoint/2012/main" userId="S-1-5-21-1922575776-2064081409-1831341646-204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BE01"/>
    <a:srgbClr val="548235"/>
    <a:srgbClr val="003054"/>
    <a:srgbClr val="5B9BD5"/>
    <a:srgbClr val="ADE2DC"/>
    <a:srgbClr val="9DC3E6"/>
    <a:srgbClr val="36C2DC"/>
    <a:srgbClr val="A9BE00"/>
    <a:srgbClr val="94D8EB"/>
    <a:srgbClr val="35B4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tags" Target="tags/tag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133-1841-4BBA-81A9-3A2E52A580D1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45CD-3F78-4CAE-A11A-2C2DE133E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133-1841-4BBA-81A9-3A2E52A580D1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45CD-3F78-4CAE-A11A-2C2DE133E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68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133-1841-4BBA-81A9-3A2E52A580D1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45CD-3F78-4CAE-A11A-2C2DE133E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3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133-1841-4BBA-81A9-3A2E52A580D1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45CD-3F78-4CAE-A11A-2C2DE133E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7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133-1841-4BBA-81A9-3A2E52A580D1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45CD-3F78-4CAE-A11A-2C2DE133E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6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133-1841-4BBA-81A9-3A2E52A580D1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45CD-3F78-4CAE-A11A-2C2DE133E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71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133-1841-4BBA-81A9-3A2E52A580D1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45CD-3F78-4CAE-A11A-2C2DE133E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47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133-1841-4BBA-81A9-3A2E52A580D1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45CD-3F78-4CAE-A11A-2C2DE133E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7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133-1841-4BBA-81A9-3A2E52A580D1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45CD-3F78-4CAE-A11A-2C2DE133E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4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133-1841-4BBA-81A9-3A2E52A580D1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45CD-3F78-4CAE-A11A-2C2DE133E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9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133-1841-4BBA-81A9-3A2E52A580D1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45CD-3F78-4CAE-A11A-2C2DE133E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64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D9133-1841-4BBA-81A9-3A2E52A580D1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F45CD-3F78-4CAE-A11A-2C2DE133E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3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7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ounded Rectangle 122"/>
          <p:cNvSpPr/>
          <p:nvPr/>
        </p:nvSpPr>
        <p:spPr>
          <a:xfrm rot="21291881">
            <a:off x="8746577" y="5233013"/>
            <a:ext cx="1473308" cy="187126"/>
          </a:xfrm>
          <a:custGeom>
            <a:avLst/>
            <a:gdLst>
              <a:gd name="connsiteX0" fmla="*/ 0 w 1316507"/>
              <a:gd name="connsiteY0" fmla="*/ 31188 h 187126"/>
              <a:gd name="connsiteX1" fmla="*/ 31188 w 1316507"/>
              <a:gd name="connsiteY1" fmla="*/ 0 h 187126"/>
              <a:gd name="connsiteX2" fmla="*/ 1285319 w 1316507"/>
              <a:gd name="connsiteY2" fmla="*/ 0 h 187126"/>
              <a:gd name="connsiteX3" fmla="*/ 1316507 w 1316507"/>
              <a:gd name="connsiteY3" fmla="*/ 31188 h 187126"/>
              <a:gd name="connsiteX4" fmla="*/ 1316507 w 1316507"/>
              <a:gd name="connsiteY4" fmla="*/ 155938 h 187126"/>
              <a:gd name="connsiteX5" fmla="*/ 1285319 w 1316507"/>
              <a:gd name="connsiteY5" fmla="*/ 187126 h 187126"/>
              <a:gd name="connsiteX6" fmla="*/ 31188 w 1316507"/>
              <a:gd name="connsiteY6" fmla="*/ 187126 h 187126"/>
              <a:gd name="connsiteX7" fmla="*/ 0 w 1316507"/>
              <a:gd name="connsiteY7" fmla="*/ 155938 h 187126"/>
              <a:gd name="connsiteX8" fmla="*/ 0 w 1316507"/>
              <a:gd name="connsiteY8" fmla="*/ 31188 h 187126"/>
              <a:gd name="connsiteX0" fmla="*/ 107052 w 1423559"/>
              <a:gd name="connsiteY0" fmla="*/ 31188 h 187126"/>
              <a:gd name="connsiteX1" fmla="*/ 138240 w 1423559"/>
              <a:gd name="connsiteY1" fmla="*/ 0 h 187126"/>
              <a:gd name="connsiteX2" fmla="*/ 1392371 w 1423559"/>
              <a:gd name="connsiteY2" fmla="*/ 0 h 187126"/>
              <a:gd name="connsiteX3" fmla="*/ 1423559 w 1423559"/>
              <a:gd name="connsiteY3" fmla="*/ 31188 h 187126"/>
              <a:gd name="connsiteX4" fmla="*/ 1423559 w 1423559"/>
              <a:gd name="connsiteY4" fmla="*/ 155938 h 187126"/>
              <a:gd name="connsiteX5" fmla="*/ 1392371 w 1423559"/>
              <a:gd name="connsiteY5" fmla="*/ 187126 h 187126"/>
              <a:gd name="connsiteX6" fmla="*/ 138240 w 1423559"/>
              <a:gd name="connsiteY6" fmla="*/ 187126 h 187126"/>
              <a:gd name="connsiteX7" fmla="*/ 0 w 1423559"/>
              <a:gd name="connsiteY7" fmla="*/ 89821 h 187126"/>
              <a:gd name="connsiteX8" fmla="*/ 107052 w 1423559"/>
              <a:gd name="connsiteY8" fmla="*/ 31188 h 187126"/>
              <a:gd name="connsiteX0" fmla="*/ 156801 w 1473308"/>
              <a:gd name="connsiteY0" fmla="*/ 31188 h 187126"/>
              <a:gd name="connsiteX1" fmla="*/ 187989 w 1473308"/>
              <a:gd name="connsiteY1" fmla="*/ 0 h 187126"/>
              <a:gd name="connsiteX2" fmla="*/ 1442120 w 1473308"/>
              <a:gd name="connsiteY2" fmla="*/ 0 h 187126"/>
              <a:gd name="connsiteX3" fmla="*/ 1473308 w 1473308"/>
              <a:gd name="connsiteY3" fmla="*/ 31188 h 187126"/>
              <a:gd name="connsiteX4" fmla="*/ 1473308 w 1473308"/>
              <a:gd name="connsiteY4" fmla="*/ 155938 h 187126"/>
              <a:gd name="connsiteX5" fmla="*/ 1442120 w 1473308"/>
              <a:gd name="connsiteY5" fmla="*/ 187126 h 187126"/>
              <a:gd name="connsiteX6" fmla="*/ 187989 w 1473308"/>
              <a:gd name="connsiteY6" fmla="*/ 187126 h 187126"/>
              <a:gd name="connsiteX7" fmla="*/ 0 w 1473308"/>
              <a:gd name="connsiteY7" fmla="*/ 14727 h 187126"/>
              <a:gd name="connsiteX8" fmla="*/ 156801 w 1473308"/>
              <a:gd name="connsiteY8" fmla="*/ 31188 h 187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3308" h="187126">
                <a:moveTo>
                  <a:pt x="156801" y="31188"/>
                </a:moveTo>
                <a:cubicBezTo>
                  <a:pt x="156801" y="13963"/>
                  <a:pt x="170764" y="0"/>
                  <a:pt x="187989" y="0"/>
                </a:cubicBezTo>
                <a:lnTo>
                  <a:pt x="1442120" y="0"/>
                </a:lnTo>
                <a:cubicBezTo>
                  <a:pt x="1459345" y="0"/>
                  <a:pt x="1473308" y="13963"/>
                  <a:pt x="1473308" y="31188"/>
                </a:cubicBezTo>
                <a:lnTo>
                  <a:pt x="1473308" y="155938"/>
                </a:lnTo>
                <a:cubicBezTo>
                  <a:pt x="1473308" y="173163"/>
                  <a:pt x="1459345" y="187126"/>
                  <a:pt x="1442120" y="187126"/>
                </a:cubicBezTo>
                <a:lnTo>
                  <a:pt x="187989" y="187126"/>
                </a:lnTo>
                <a:cubicBezTo>
                  <a:pt x="170764" y="187126"/>
                  <a:pt x="0" y="31952"/>
                  <a:pt x="0" y="14727"/>
                </a:cubicBezTo>
                <a:cubicBezTo>
                  <a:pt x="0" y="-26856"/>
                  <a:pt x="156801" y="72771"/>
                  <a:pt x="156801" y="31188"/>
                </a:cubicBezTo>
                <a:close/>
              </a:path>
            </a:pathLst>
          </a:custGeom>
          <a:solidFill>
            <a:srgbClr val="94D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9084081" y="4784696"/>
            <a:ext cx="1554480" cy="608487"/>
          </a:xfrm>
          <a:prstGeom prst="ellipse">
            <a:avLst/>
          </a:prstGeom>
          <a:solidFill>
            <a:srgbClr val="94D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288258" y="1023436"/>
            <a:ext cx="1871100" cy="4693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897946" y="239152"/>
            <a:ext cx="6423632" cy="6274190"/>
          </a:xfrm>
          <a:prstGeom prst="ellipse">
            <a:avLst/>
          </a:prstGeom>
          <a:solidFill>
            <a:srgbClr val="ADE2DC"/>
          </a:solidFill>
          <a:ln w="76200">
            <a:solidFill>
              <a:schemeClr val="bg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4666458" y="996628"/>
            <a:ext cx="3309144" cy="4850977"/>
          </a:xfrm>
          <a:prstGeom prst="roundRect">
            <a:avLst/>
          </a:prstGeom>
          <a:solidFill>
            <a:srgbClr val="7790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ardrop 8"/>
          <p:cNvSpPr/>
          <p:nvPr/>
        </p:nvSpPr>
        <p:spPr>
          <a:xfrm rot="18606690" flipV="1">
            <a:off x="2921013" y="1093860"/>
            <a:ext cx="651329" cy="853663"/>
          </a:xfrm>
          <a:custGeom>
            <a:avLst/>
            <a:gdLst>
              <a:gd name="connsiteX0" fmla="*/ 0 w 1097361"/>
              <a:gd name="connsiteY0" fmla="*/ 366741 h 733481"/>
              <a:gd name="connsiteX1" fmla="*/ 548681 w 1097361"/>
              <a:gd name="connsiteY1" fmla="*/ 0 h 733481"/>
              <a:gd name="connsiteX2" fmla="*/ 1277164 w 1097361"/>
              <a:gd name="connsiteY2" fmla="*/ -120181 h 733481"/>
              <a:gd name="connsiteX3" fmla="*/ 1097361 w 1097361"/>
              <a:gd name="connsiteY3" fmla="*/ 366741 h 733481"/>
              <a:gd name="connsiteX4" fmla="*/ 548680 w 1097361"/>
              <a:gd name="connsiteY4" fmla="*/ 733482 h 733481"/>
              <a:gd name="connsiteX5" fmla="*/ -1 w 1097361"/>
              <a:gd name="connsiteY5" fmla="*/ 366741 h 733481"/>
              <a:gd name="connsiteX6" fmla="*/ 0 w 1097361"/>
              <a:gd name="connsiteY6" fmla="*/ 366741 h 733481"/>
              <a:gd name="connsiteX0" fmla="*/ 1217402 w 1277165"/>
              <a:gd name="connsiteY0" fmla="*/ 81386 h 853663"/>
              <a:gd name="connsiteX1" fmla="*/ 548682 w 1277165"/>
              <a:gd name="connsiteY1" fmla="*/ 120181 h 853663"/>
              <a:gd name="connsiteX2" fmla="*/ 1277165 w 1277165"/>
              <a:gd name="connsiteY2" fmla="*/ 0 h 853663"/>
              <a:gd name="connsiteX3" fmla="*/ 1097362 w 1277165"/>
              <a:gd name="connsiteY3" fmla="*/ 486922 h 853663"/>
              <a:gd name="connsiteX4" fmla="*/ 548681 w 1277165"/>
              <a:gd name="connsiteY4" fmla="*/ 853663 h 853663"/>
              <a:gd name="connsiteX5" fmla="*/ 0 w 1277165"/>
              <a:gd name="connsiteY5" fmla="*/ 486922 h 853663"/>
              <a:gd name="connsiteX6" fmla="*/ 1217402 w 1277165"/>
              <a:gd name="connsiteY6" fmla="*/ 81386 h 853663"/>
              <a:gd name="connsiteX0" fmla="*/ 1217402 w 1277165"/>
              <a:gd name="connsiteY0" fmla="*/ 81386 h 853663"/>
              <a:gd name="connsiteX1" fmla="*/ 1005078 w 1277165"/>
              <a:gd name="connsiteY1" fmla="*/ 627488 h 853663"/>
              <a:gd name="connsiteX2" fmla="*/ 1277165 w 1277165"/>
              <a:gd name="connsiteY2" fmla="*/ 0 h 853663"/>
              <a:gd name="connsiteX3" fmla="*/ 1097362 w 1277165"/>
              <a:gd name="connsiteY3" fmla="*/ 486922 h 853663"/>
              <a:gd name="connsiteX4" fmla="*/ 548681 w 1277165"/>
              <a:gd name="connsiteY4" fmla="*/ 853663 h 853663"/>
              <a:gd name="connsiteX5" fmla="*/ 0 w 1277165"/>
              <a:gd name="connsiteY5" fmla="*/ 486922 h 853663"/>
              <a:gd name="connsiteX6" fmla="*/ 1217402 w 1277165"/>
              <a:gd name="connsiteY6" fmla="*/ 81386 h 853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7165" h="853663">
                <a:moveTo>
                  <a:pt x="1217402" y="81386"/>
                </a:moveTo>
                <a:cubicBezTo>
                  <a:pt x="1217402" y="-121159"/>
                  <a:pt x="995118" y="641052"/>
                  <a:pt x="1005078" y="627488"/>
                </a:cubicBezTo>
                <a:cubicBezTo>
                  <a:pt x="1015039" y="613924"/>
                  <a:pt x="1034337" y="80121"/>
                  <a:pt x="1277165" y="0"/>
                </a:cubicBezTo>
                <a:cubicBezTo>
                  <a:pt x="1157296" y="162307"/>
                  <a:pt x="1097362" y="324615"/>
                  <a:pt x="1097362" y="486922"/>
                </a:cubicBezTo>
                <a:cubicBezTo>
                  <a:pt x="1097362" y="689467"/>
                  <a:pt x="851709" y="853663"/>
                  <a:pt x="548681" y="853663"/>
                </a:cubicBezTo>
                <a:cubicBezTo>
                  <a:pt x="245653" y="853663"/>
                  <a:pt x="0" y="689467"/>
                  <a:pt x="0" y="486922"/>
                </a:cubicBezTo>
                <a:lnTo>
                  <a:pt x="1217402" y="8138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ardrop 8"/>
          <p:cNvSpPr/>
          <p:nvPr/>
        </p:nvSpPr>
        <p:spPr>
          <a:xfrm rot="6376091" flipV="1">
            <a:off x="3417956" y="1034452"/>
            <a:ext cx="640080" cy="822960"/>
          </a:xfrm>
          <a:custGeom>
            <a:avLst/>
            <a:gdLst>
              <a:gd name="connsiteX0" fmla="*/ 0 w 1097361"/>
              <a:gd name="connsiteY0" fmla="*/ 366741 h 733481"/>
              <a:gd name="connsiteX1" fmla="*/ 548681 w 1097361"/>
              <a:gd name="connsiteY1" fmla="*/ 0 h 733481"/>
              <a:gd name="connsiteX2" fmla="*/ 1277164 w 1097361"/>
              <a:gd name="connsiteY2" fmla="*/ -120181 h 733481"/>
              <a:gd name="connsiteX3" fmla="*/ 1097361 w 1097361"/>
              <a:gd name="connsiteY3" fmla="*/ 366741 h 733481"/>
              <a:gd name="connsiteX4" fmla="*/ 548680 w 1097361"/>
              <a:gd name="connsiteY4" fmla="*/ 733482 h 733481"/>
              <a:gd name="connsiteX5" fmla="*/ -1 w 1097361"/>
              <a:gd name="connsiteY5" fmla="*/ 366741 h 733481"/>
              <a:gd name="connsiteX6" fmla="*/ 0 w 1097361"/>
              <a:gd name="connsiteY6" fmla="*/ 366741 h 733481"/>
              <a:gd name="connsiteX0" fmla="*/ 1217402 w 1277165"/>
              <a:gd name="connsiteY0" fmla="*/ 81386 h 853663"/>
              <a:gd name="connsiteX1" fmla="*/ 548682 w 1277165"/>
              <a:gd name="connsiteY1" fmla="*/ 120181 h 853663"/>
              <a:gd name="connsiteX2" fmla="*/ 1277165 w 1277165"/>
              <a:gd name="connsiteY2" fmla="*/ 0 h 853663"/>
              <a:gd name="connsiteX3" fmla="*/ 1097362 w 1277165"/>
              <a:gd name="connsiteY3" fmla="*/ 486922 h 853663"/>
              <a:gd name="connsiteX4" fmla="*/ 548681 w 1277165"/>
              <a:gd name="connsiteY4" fmla="*/ 853663 h 853663"/>
              <a:gd name="connsiteX5" fmla="*/ 0 w 1277165"/>
              <a:gd name="connsiteY5" fmla="*/ 486922 h 853663"/>
              <a:gd name="connsiteX6" fmla="*/ 1217402 w 1277165"/>
              <a:gd name="connsiteY6" fmla="*/ 81386 h 853663"/>
              <a:gd name="connsiteX0" fmla="*/ 1217402 w 1277165"/>
              <a:gd name="connsiteY0" fmla="*/ 81386 h 853663"/>
              <a:gd name="connsiteX1" fmla="*/ 1005078 w 1277165"/>
              <a:gd name="connsiteY1" fmla="*/ 627488 h 853663"/>
              <a:gd name="connsiteX2" fmla="*/ 1277165 w 1277165"/>
              <a:gd name="connsiteY2" fmla="*/ 0 h 853663"/>
              <a:gd name="connsiteX3" fmla="*/ 1097362 w 1277165"/>
              <a:gd name="connsiteY3" fmla="*/ 486922 h 853663"/>
              <a:gd name="connsiteX4" fmla="*/ 548681 w 1277165"/>
              <a:gd name="connsiteY4" fmla="*/ 853663 h 853663"/>
              <a:gd name="connsiteX5" fmla="*/ 0 w 1277165"/>
              <a:gd name="connsiteY5" fmla="*/ 486922 h 853663"/>
              <a:gd name="connsiteX6" fmla="*/ 1217402 w 1277165"/>
              <a:gd name="connsiteY6" fmla="*/ 81386 h 853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7165" h="853663">
                <a:moveTo>
                  <a:pt x="1217402" y="81386"/>
                </a:moveTo>
                <a:cubicBezTo>
                  <a:pt x="1217402" y="-121159"/>
                  <a:pt x="995118" y="641052"/>
                  <a:pt x="1005078" y="627488"/>
                </a:cubicBezTo>
                <a:cubicBezTo>
                  <a:pt x="1015039" y="613924"/>
                  <a:pt x="1034337" y="80121"/>
                  <a:pt x="1277165" y="0"/>
                </a:cubicBezTo>
                <a:cubicBezTo>
                  <a:pt x="1157296" y="162307"/>
                  <a:pt x="1097362" y="324615"/>
                  <a:pt x="1097362" y="486922"/>
                </a:cubicBezTo>
                <a:cubicBezTo>
                  <a:pt x="1097362" y="689467"/>
                  <a:pt x="851709" y="853663"/>
                  <a:pt x="548681" y="853663"/>
                </a:cubicBezTo>
                <a:cubicBezTo>
                  <a:pt x="245653" y="853663"/>
                  <a:pt x="0" y="689467"/>
                  <a:pt x="0" y="486922"/>
                </a:cubicBezTo>
                <a:lnTo>
                  <a:pt x="1217402" y="8138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hord 11"/>
          <p:cNvSpPr/>
          <p:nvPr/>
        </p:nvSpPr>
        <p:spPr>
          <a:xfrm rot="6786720">
            <a:off x="3111418" y="783228"/>
            <a:ext cx="783283" cy="822709"/>
          </a:xfrm>
          <a:prstGeom prst="chord">
            <a:avLst>
              <a:gd name="adj1" fmla="val 1011755"/>
              <a:gd name="adj2" fmla="val 169036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35661" y="1588633"/>
            <a:ext cx="934798" cy="12762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ardrop 8"/>
          <p:cNvSpPr/>
          <p:nvPr/>
        </p:nvSpPr>
        <p:spPr>
          <a:xfrm rot="6376091" flipV="1">
            <a:off x="8835589" y="1911391"/>
            <a:ext cx="640080" cy="822960"/>
          </a:xfrm>
          <a:custGeom>
            <a:avLst/>
            <a:gdLst>
              <a:gd name="connsiteX0" fmla="*/ 0 w 1097361"/>
              <a:gd name="connsiteY0" fmla="*/ 366741 h 733481"/>
              <a:gd name="connsiteX1" fmla="*/ 548681 w 1097361"/>
              <a:gd name="connsiteY1" fmla="*/ 0 h 733481"/>
              <a:gd name="connsiteX2" fmla="*/ 1277164 w 1097361"/>
              <a:gd name="connsiteY2" fmla="*/ -120181 h 733481"/>
              <a:gd name="connsiteX3" fmla="*/ 1097361 w 1097361"/>
              <a:gd name="connsiteY3" fmla="*/ 366741 h 733481"/>
              <a:gd name="connsiteX4" fmla="*/ 548680 w 1097361"/>
              <a:gd name="connsiteY4" fmla="*/ 733482 h 733481"/>
              <a:gd name="connsiteX5" fmla="*/ -1 w 1097361"/>
              <a:gd name="connsiteY5" fmla="*/ 366741 h 733481"/>
              <a:gd name="connsiteX6" fmla="*/ 0 w 1097361"/>
              <a:gd name="connsiteY6" fmla="*/ 366741 h 733481"/>
              <a:gd name="connsiteX0" fmla="*/ 1217402 w 1277165"/>
              <a:gd name="connsiteY0" fmla="*/ 81386 h 853663"/>
              <a:gd name="connsiteX1" fmla="*/ 548682 w 1277165"/>
              <a:gd name="connsiteY1" fmla="*/ 120181 h 853663"/>
              <a:gd name="connsiteX2" fmla="*/ 1277165 w 1277165"/>
              <a:gd name="connsiteY2" fmla="*/ 0 h 853663"/>
              <a:gd name="connsiteX3" fmla="*/ 1097362 w 1277165"/>
              <a:gd name="connsiteY3" fmla="*/ 486922 h 853663"/>
              <a:gd name="connsiteX4" fmla="*/ 548681 w 1277165"/>
              <a:gd name="connsiteY4" fmla="*/ 853663 h 853663"/>
              <a:gd name="connsiteX5" fmla="*/ 0 w 1277165"/>
              <a:gd name="connsiteY5" fmla="*/ 486922 h 853663"/>
              <a:gd name="connsiteX6" fmla="*/ 1217402 w 1277165"/>
              <a:gd name="connsiteY6" fmla="*/ 81386 h 853663"/>
              <a:gd name="connsiteX0" fmla="*/ 1217402 w 1277165"/>
              <a:gd name="connsiteY0" fmla="*/ 81386 h 853663"/>
              <a:gd name="connsiteX1" fmla="*/ 1005078 w 1277165"/>
              <a:gd name="connsiteY1" fmla="*/ 627488 h 853663"/>
              <a:gd name="connsiteX2" fmla="*/ 1277165 w 1277165"/>
              <a:gd name="connsiteY2" fmla="*/ 0 h 853663"/>
              <a:gd name="connsiteX3" fmla="*/ 1097362 w 1277165"/>
              <a:gd name="connsiteY3" fmla="*/ 486922 h 853663"/>
              <a:gd name="connsiteX4" fmla="*/ 548681 w 1277165"/>
              <a:gd name="connsiteY4" fmla="*/ 853663 h 853663"/>
              <a:gd name="connsiteX5" fmla="*/ 0 w 1277165"/>
              <a:gd name="connsiteY5" fmla="*/ 486922 h 853663"/>
              <a:gd name="connsiteX6" fmla="*/ 1217402 w 1277165"/>
              <a:gd name="connsiteY6" fmla="*/ 81386 h 853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7165" h="853663">
                <a:moveTo>
                  <a:pt x="1217402" y="81386"/>
                </a:moveTo>
                <a:cubicBezTo>
                  <a:pt x="1217402" y="-121159"/>
                  <a:pt x="995118" y="641052"/>
                  <a:pt x="1005078" y="627488"/>
                </a:cubicBezTo>
                <a:cubicBezTo>
                  <a:pt x="1015039" y="613924"/>
                  <a:pt x="1034337" y="80121"/>
                  <a:pt x="1277165" y="0"/>
                </a:cubicBezTo>
                <a:cubicBezTo>
                  <a:pt x="1157296" y="162307"/>
                  <a:pt x="1097362" y="324615"/>
                  <a:pt x="1097362" y="486922"/>
                </a:cubicBezTo>
                <a:cubicBezTo>
                  <a:pt x="1097362" y="689467"/>
                  <a:pt x="851709" y="853663"/>
                  <a:pt x="548681" y="853663"/>
                </a:cubicBezTo>
                <a:cubicBezTo>
                  <a:pt x="245653" y="853663"/>
                  <a:pt x="0" y="689467"/>
                  <a:pt x="0" y="486922"/>
                </a:cubicBezTo>
                <a:lnTo>
                  <a:pt x="1217402" y="8138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ardrop 8"/>
          <p:cNvSpPr/>
          <p:nvPr/>
        </p:nvSpPr>
        <p:spPr>
          <a:xfrm rot="19976197" flipV="1">
            <a:off x="7957401" y="1886810"/>
            <a:ext cx="991783" cy="1005840"/>
          </a:xfrm>
          <a:custGeom>
            <a:avLst/>
            <a:gdLst>
              <a:gd name="connsiteX0" fmla="*/ 0 w 1097361"/>
              <a:gd name="connsiteY0" fmla="*/ 366741 h 733481"/>
              <a:gd name="connsiteX1" fmla="*/ 548681 w 1097361"/>
              <a:gd name="connsiteY1" fmla="*/ 0 h 733481"/>
              <a:gd name="connsiteX2" fmla="*/ 1277164 w 1097361"/>
              <a:gd name="connsiteY2" fmla="*/ -120181 h 733481"/>
              <a:gd name="connsiteX3" fmla="*/ 1097361 w 1097361"/>
              <a:gd name="connsiteY3" fmla="*/ 366741 h 733481"/>
              <a:gd name="connsiteX4" fmla="*/ 548680 w 1097361"/>
              <a:gd name="connsiteY4" fmla="*/ 733482 h 733481"/>
              <a:gd name="connsiteX5" fmla="*/ -1 w 1097361"/>
              <a:gd name="connsiteY5" fmla="*/ 366741 h 733481"/>
              <a:gd name="connsiteX6" fmla="*/ 0 w 1097361"/>
              <a:gd name="connsiteY6" fmla="*/ 366741 h 733481"/>
              <a:gd name="connsiteX0" fmla="*/ 1217402 w 1277165"/>
              <a:gd name="connsiteY0" fmla="*/ 81386 h 853663"/>
              <a:gd name="connsiteX1" fmla="*/ 548682 w 1277165"/>
              <a:gd name="connsiteY1" fmla="*/ 120181 h 853663"/>
              <a:gd name="connsiteX2" fmla="*/ 1277165 w 1277165"/>
              <a:gd name="connsiteY2" fmla="*/ 0 h 853663"/>
              <a:gd name="connsiteX3" fmla="*/ 1097362 w 1277165"/>
              <a:gd name="connsiteY3" fmla="*/ 486922 h 853663"/>
              <a:gd name="connsiteX4" fmla="*/ 548681 w 1277165"/>
              <a:gd name="connsiteY4" fmla="*/ 853663 h 853663"/>
              <a:gd name="connsiteX5" fmla="*/ 0 w 1277165"/>
              <a:gd name="connsiteY5" fmla="*/ 486922 h 853663"/>
              <a:gd name="connsiteX6" fmla="*/ 1217402 w 1277165"/>
              <a:gd name="connsiteY6" fmla="*/ 81386 h 853663"/>
              <a:gd name="connsiteX0" fmla="*/ 1217402 w 1277165"/>
              <a:gd name="connsiteY0" fmla="*/ 81386 h 853663"/>
              <a:gd name="connsiteX1" fmla="*/ 1005078 w 1277165"/>
              <a:gd name="connsiteY1" fmla="*/ 627488 h 853663"/>
              <a:gd name="connsiteX2" fmla="*/ 1277165 w 1277165"/>
              <a:gd name="connsiteY2" fmla="*/ 0 h 853663"/>
              <a:gd name="connsiteX3" fmla="*/ 1097362 w 1277165"/>
              <a:gd name="connsiteY3" fmla="*/ 486922 h 853663"/>
              <a:gd name="connsiteX4" fmla="*/ 548681 w 1277165"/>
              <a:gd name="connsiteY4" fmla="*/ 853663 h 853663"/>
              <a:gd name="connsiteX5" fmla="*/ 0 w 1277165"/>
              <a:gd name="connsiteY5" fmla="*/ 486922 h 853663"/>
              <a:gd name="connsiteX6" fmla="*/ 1217402 w 1277165"/>
              <a:gd name="connsiteY6" fmla="*/ 81386 h 853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7165" h="853663">
                <a:moveTo>
                  <a:pt x="1217402" y="81386"/>
                </a:moveTo>
                <a:cubicBezTo>
                  <a:pt x="1217402" y="-121159"/>
                  <a:pt x="995118" y="641052"/>
                  <a:pt x="1005078" y="627488"/>
                </a:cubicBezTo>
                <a:cubicBezTo>
                  <a:pt x="1015039" y="613924"/>
                  <a:pt x="1034337" y="80121"/>
                  <a:pt x="1277165" y="0"/>
                </a:cubicBezTo>
                <a:cubicBezTo>
                  <a:pt x="1157296" y="162307"/>
                  <a:pt x="1097362" y="324615"/>
                  <a:pt x="1097362" y="486922"/>
                </a:cubicBezTo>
                <a:cubicBezTo>
                  <a:pt x="1097362" y="689467"/>
                  <a:pt x="851709" y="853663"/>
                  <a:pt x="548681" y="853663"/>
                </a:cubicBezTo>
                <a:cubicBezTo>
                  <a:pt x="245653" y="853663"/>
                  <a:pt x="0" y="689467"/>
                  <a:pt x="0" y="486922"/>
                </a:cubicBezTo>
                <a:lnTo>
                  <a:pt x="1217402" y="8138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453294" y="2451504"/>
            <a:ext cx="934798" cy="1276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hord 16"/>
          <p:cNvSpPr/>
          <p:nvPr/>
        </p:nvSpPr>
        <p:spPr>
          <a:xfrm rot="6786720">
            <a:off x="8519627" y="1698956"/>
            <a:ext cx="783283" cy="822709"/>
          </a:xfrm>
          <a:prstGeom prst="chord">
            <a:avLst>
              <a:gd name="adj1" fmla="val 1011755"/>
              <a:gd name="adj2" fmla="val 169036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nut 17"/>
          <p:cNvSpPr/>
          <p:nvPr/>
        </p:nvSpPr>
        <p:spPr>
          <a:xfrm rot="7464948">
            <a:off x="3184255" y="789107"/>
            <a:ext cx="815779" cy="1064780"/>
          </a:xfrm>
          <a:custGeom>
            <a:avLst/>
            <a:gdLst>
              <a:gd name="connsiteX0" fmla="*/ 0 w 464261"/>
              <a:gd name="connsiteY0" fmla="*/ 611338 h 1222676"/>
              <a:gd name="connsiteX1" fmla="*/ 232131 w 464261"/>
              <a:gd name="connsiteY1" fmla="*/ 0 h 1222676"/>
              <a:gd name="connsiteX2" fmla="*/ 464262 w 464261"/>
              <a:gd name="connsiteY2" fmla="*/ 611338 h 1222676"/>
              <a:gd name="connsiteX3" fmla="*/ 232131 w 464261"/>
              <a:gd name="connsiteY3" fmla="*/ 1222676 h 1222676"/>
              <a:gd name="connsiteX4" fmla="*/ 0 w 464261"/>
              <a:gd name="connsiteY4" fmla="*/ 611338 h 1222676"/>
              <a:gd name="connsiteX5" fmla="*/ 7507 w 464261"/>
              <a:gd name="connsiteY5" fmla="*/ 611338 h 1222676"/>
              <a:gd name="connsiteX6" fmla="*/ 232130 w 464261"/>
              <a:gd name="connsiteY6" fmla="*/ 1215169 h 1222676"/>
              <a:gd name="connsiteX7" fmla="*/ 456753 w 464261"/>
              <a:gd name="connsiteY7" fmla="*/ 611338 h 1222676"/>
              <a:gd name="connsiteX8" fmla="*/ 232130 w 464261"/>
              <a:gd name="connsiteY8" fmla="*/ 7507 h 1222676"/>
              <a:gd name="connsiteX9" fmla="*/ 7507 w 464261"/>
              <a:gd name="connsiteY9" fmla="*/ 611338 h 1222676"/>
              <a:gd name="connsiteX0" fmla="*/ 0 w 464262"/>
              <a:gd name="connsiteY0" fmla="*/ 611338 h 1222676"/>
              <a:gd name="connsiteX1" fmla="*/ 232131 w 464262"/>
              <a:gd name="connsiteY1" fmla="*/ 0 h 1222676"/>
              <a:gd name="connsiteX2" fmla="*/ 464262 w 464262"/>
              <a:gd name="connsiteY2" fmla="*/ 611338 h 1222676"/>
              <a:gd name="connsiteX3" fmla="*/ 232131 w 464262"/>
              <a:gd name="connsiteY3" fmla="*/ 1222676 h 1222676"/>
              <a:gd name="connsiteX4" fmla="*/ 0 w 464262"/>
              <a:gd name="connsiteY4" fmla="*/ 611338 h 1222676"/>
              <a:gd name="connsiteX5" fmla="*/ 7507 w 464262"/>
              <a:gd name="connsiteY5" fmla="*/ 611338 h 1222676"/>
              <a:gd name="connsiteX6" fmla="*/ 333807 w 464262"/>
              <a:gd name="connsiteY6" fmla="*/ 616878 h 1222676"/>
              <a:gd name="connsiteX7" fmla="*/ 456753 w 464262"/>
              <a:gd name="connsiteY7" fmla="*/ 611338 h 1222676"/>
              <a:gd name="connsiteX8" fmla="*/ 232130 w 464262"/>
              <a:gd name="connsiteY8" fmla="*/ 7507 h 1222676"/>
              <a:gd name="connsiteX9" fmla="*/ 7507 w 464262"/>
              <a:gd name="connsiteY9" fmla="*/ 611338 h 1222676"/>
              <a:gd name="connsiteX0" fmla="*/ 0 w 464262"/>
              <a:gd name="connsiteY0" fmla="*/ 611338 h 1222676"/>
              <a:gd name="connsiteX1" fmla="*/ 232131 w 464262"/>
              <a:gd name="connsiteY1" fmla="*/ 0 h 1222676"/>
              <a:gd name="connsiteX2" fmla="*/ 464262 w 464262"/>
              <a:gd name="connsiteY2" fmla="*/ 611338 h 1222676"/>
              <a:gd name="connsiteX3" fmla="*/ 232131 w 464262"/>
              <a:gd name="connsiteY3" fmla="*/ 1222676 h 1222676"/>
              <a:gd name="connsiteX4" fmla="*/ 0 w 464262"/>
              <a:gd name="connsiteY4" fmla="*/ 611338 h 1222676"/>
              <a:gd name="connsiteX5" fmla="*/ 7507 w 464262"/>
              <a:gd name="connsiteY5" fmla="*/ 611338 h 1222676"/>
              <a:gd name="connsiteX6" fmla="*/ 176673 w 464262"/>
              <a:gd name="connsiteY6" fmla="*/ 1108702 h 1222676"/>
              <a:gd name="connsiteX7" fmla="*/ 456753 w 464262"/>
              <a:gd name="connsiteY7" fmla="*/ 611338 h 1222676"/>
              <a:gd name="connsiteX8" fmla="*/ 232130 w 464262"/>
              <a:gd name="connsiteY8" fmla="*/ 7507 h 1222676"/>
              <a:gd name="connsiteX9" fmla="*/ 7507 w 464262"/>
              <a:gd name="connsiteY9" fmla="*/ 611338 h 1222676"/>
              <a:gd name="connsiteX0" fmla="*/ 0 w 464262"/>
              <a:gd name="connsiteY0" fmla="*/ 611338 h 1222676"/>
              <a:gd name="connsiteX1" fmla="*/ 232131 w 464262"/>
              <a:gd name="connsiteY1" fmla="*/ 0 h 1222676"/>
              <a:gd name="connsiteX2" fmla="*/ 464262 w 464262"/>
              <a:gd name="connsiteY2" fmla="*/ 611338 h 1222676"/>
              <a:gd name="connsiteX3" fmla="*/ 232131 w 464262"/>
              <a:gd name="connsiteY3" fmla="*/ 1222676 h 1222676"/>
              <a:gd name="connsiteX4" fmla="*/ 0 w 464262"/>
              <a:gd name="connsiteY4" fmla="*/ 611338 h 1222676"/>
              <a:gd name="connsiteX5" fmla="*/ 7507 w 464262"/>
              <a:gd name="connsiteY5" fmla="*/ 611338 h 1222676"/>
              <a:gd name="connsiteX6" fmla="*/ 176673 w 464262"/>
              <a:gd name="connsiteY6" fmla="*/ 1108702 h 1222676"/>
              <a:gd name="connsiteX7" fmla="*/ 456753 w 464262"/>
              <a:gd name="connsiteY7" fmla="*/ 611338 h 1222676"/>
              <a:gd name="connsiteX8" fmla="*/ 259191 w 464262"/>
              <a:gd name="connsiteY8" fmla="*/ 296766 h 1222676"/>
              <a:gd name="connsiteX9" fmla="*/ 7507 w 464262"/>
              <a:gd name="connsiteY9" fmla="*/ 611338 h 1222676"/>
              <a:gd name="connsiteX0" fmla="*/ 22 w 464308"/>
              <a:gd name="connsiteY0" fmla="*/ 387423 h 998761"/>
              <a:gd name="connsiteX1" fmla="*/ 242875 w 464308"/>
              <a:gd name="connsiteY1" fmla="*/ 0 h 998761"/>
              <a:gd name="connsiteX2" fmla="*/ 464284 w 464308"/>
              <a:gd name="connsiteY2" fmla="*/ 387423 h 998761"/>
              <a:gd name="connsiteX3" fmla="*/ 232153 w 464308"/>
              <a:gd name="connsiteY3" fmla="*/ 998761 h 998761"/>
              <a:gd name="connsiteX4" fmla="*/ 22 w 464308"/>
              <a:gd name="connsiteY4" fmla="*/ 387423 h 998761"/>
              <a:gd name="connsiteX5" fmla="*/ 7529 w 464308"/>
              <a:gd name="connsiteY5" fmla="*/ 387423 h 998761"/>
              <a:gd name="connsiteX6" fmla="*/ 176695 w 464308"/>
              <a:gd name="connsiteY6" fmla="*/ 884787 h 998761"/>
              <a:gd name="connsiteX7" fmla="*/ 456775 w 464308"/>
              <a:gd name="connsiteY7" fmla="*/ 387423 h 998761"/>
              <a:gd name="connsiteX8" fmla="*/ 259213 w 464308"/>
              <a:gd name="connsiteY8" fmla="*/ 72851 h 998761"/>
              <a:gd name="connsiteX9" fmla="*/ 7529 w 464308"/>
              <a:gd name="connsiteY9" fmla="*/ 387423 h 998761"/>
              <a:gd name="connsiteX0" fmla="*/ 22 w 464308"/>
              <a:gd name="connsiteY0" fmla="*/ 387423 h 998761"/>
              <a:gd name="connsiteX1" fmla="*/ 242875 w 464308"/>
              <a:gd name="connsiteY1" fmla="*/ 0 h 998761"/>
              <a:gd name="connsiteX2" fmla="*/ 464284 w 464308"/>
              <a:gd name="connsiteY2" fmla="*/ 387423 h 998761"/>
              <a:gd name="connsiteX3" fmla="*/ 232153 w 464308"/>
              <a:gd name="connsiteY3" fmla="*/ 998761 h 998761"/>
              <a:gd name="connsiteX4" fmla="*/ 22 w 464308"/>
              <a:gd name="connsiteY4" fmla="*/ 387423 h 998761"/>
              <a:gd name="connsiteX5" fmla="*/ 88737 w 464308"/>
              <a:gd name="connsiteY5" fmla="*/ 343157 h 998761"/>
              <a:gd name="connsiteX6" fmla="*/ 176695 w 464308"/>
              <a:gd name="connsiteY6" fmla="*/ 884787 h 998761"/>
              <a:gd name="connsiteX7" fmla="*/ 456775 w 464308"/>
              <a:gd name="connsiteY7" fmla="*/ 387423 h 998761"/>
              <a:gd name="connsiteX8" fmla="*/ 259213 w 464308"/>
              <a:gd name="connsiteY8" fmla="*/ 72851 h 998761"/>
              <a:gd name="connsiteX9" fmla="*/ 88737 w 464308"/>
              <a:gd name="connsiteY9" fmla="*/ 343157 h 998761"/>
              <a:gd name="connsiteX0" fmla="*/ 22 w 464308"/>
              <a:gd name="connsiteY0" fmla="*/ 387423 h 998761"/>
              <a:gd name="connsiteX1" fmla="*/ 242875 w 464308"/>
              <a:gd name="connsiteY1" fmla="*/ 0 h 998761"/>
              <a:gd name="connsiteX2" fmla="*/ 464284 w 464308"/>
              <a:gd name="connsiteY2" fmla="*/ 387423 h 998761"/>
              <a:gd name="connsiteX3" fmla="*/ 232153 w 464308"/>
              <a:gd name="connsiteY3" fmla="*/ 998761 h 998761"/>
              <a:gd name="connsiteX4" fmla="*/ 22 w 464308"/>
              <a:gd name="connsiteY4" fmla="*/ 387423 h 998761"/>
              <a:gd name="connsiteX5" fmla="*/ 45826 w 464308"/>
              <a:gd name="connsiteY5" fmla="*/ 359542 h 998761"/>
              <a:gd name="connsiteX6" fmla="*/ 176695 w 464308"/>
              <a:gd name="connsiteY6" fmla="*/ 884787 h 998761"/>
              <a:gd name="connsiteX7" fmla="*/ 456775 w 464308"/>
              <a:gd name="connsiteY7" fmla="*/ 387423 h 998761"/>
              <a:gd name="connsiteX8" fmla="*/ 259213 w 464308"/>
              <a:gd name="connsiteY8" fmla="*/ 72851 h 998761"/>
              <a:gd name="connsiteX9" fmla="*/ 45826 w 464308"/>
              <a:gd name="connsiteY9" fmla="*/ 359542 h 998761"/>
              <a:gd name="connsiteX0" fmla="*/ 22 w 464308"/>
              <a:gd name="connsiteY0" fmla="*/ 395101 h 1006439"/>
              <a:gd name="connsiteX1" fmla="*/ 242875 w 464308"/>
              <a:gd name="connsiteY1" fmla="*/ 7678 h 1006439"/>
              <a:gd name="connsiteX2" fmla="*/ 464284 w 464308"/>
              <a:gd name="connsiteY2" fmla="*/ 395101 h 1006439"/>
              <a:gd name="connsiteX3" fmla="*/ 232153 w 464308"/>
              <a:gd name="connsiteY3" fmla="*/ 1006439 h 1006439"/>
              <a:gd name="connsiteX4" fmla="*/ 22 w 464308"/>
              <a:gd name="connsiteY4" fmla="*/ 395101 h 1006439"/>
              <a:gd name="connsiteX5" fmla="*/ 45826 w 464308"/>
              <a:gd name="connsiteY5" fmla="*/ 367220 h 1006439"/>
              <a:gd name="connsiteX6" fmla="*/ 176695 w 464308"/>
              <a:gd name="connsiteY6" fmla="*/ 892465 h 1006439"/>
              <a:gd name="connsiteX7" fmla="*/ 456775 w 464308"/>
              <a:gd name="connsiteY7" fmla="*/ 395101 h 1006439"/>
              <a:gd name="connsiteX8" fmla="*/ 226907 w 464308"/>
              <a:gd name="connsiteY8" fmla="*/ 71 h 1006439"/>
              <a:gd name="connsiteX9" fmla="*/ 45826 w 464308"/>
              <a:gd name="connsiteY9" fmla="*/ 367220 h 1006439"/>
              <a:gd name="connsiteX0" fmla="*/ 22 w 464308"/>
              <a:gd name="connsiteY0" fmla="*/ 395792 h 1007130"/>
              <a:gd name="connsiteX1" fmla="*/ 242875 w 464308"/>
              <a:gd name="connsiteY1" fmla="*/ 8369 h 1007130"/>
              <a:gd name="connsiteX2" fmla="*/ 464284 w 464308"/>
              <a:gd name="connsiteY2" fmla="*/ 395792 h 1007130"/>
              <a:gd name="connsiteX3" fmla="*/ 232153 w 464308"/>
              <a:gd name="connsiteY3" fmla="*/ 1007130 h 1007130"/>
              <a:gd name="connsiteX4" fmla="*/ 22 w 464308"/>
              <a:gd name="connsiteY4" fmla="*/ 395792 h 1007130"/>
              <a:gd name="connsiteX5" fmla="*/ 92980 w 464308"/>
              <a:gd name="connsiteY5" fmla="*/ 312787 h 1007130"/>
              <a:gd name="connsiteX6" fmla="*/ 176695 w 464308"/>
              <a:gd name="connsiteY6" fmla="*/ 893156 h 1007130"/>
              <a:gd name="connsiteX7" fmla="*/ 456775 w 464308"/>
              <a:gd name="connsiteY7" fmla="*/ 395792 h 1007130"/>
              <a:gd name="connsiteX8" fmla="*/ 226907 w 464308"/>
              <a:gd name="connsiteY8" fmla="*/ 762 h 1007130"/>
              <a:gd name="connsiteX9" fmla="*/ 92980 w 464308"/>
              <a:gd name="connsiteY9" fmla="*/ 312787 h 1007130"/>
              <a:gd name="connsiteX0" fmla="*/ 21 w 414649"/>
              <a:gd name="connsiteY0" fmla="*/ 371531 h 1007157"/>
              <a:gd name="connsiteX1" fmla="*/ 193226 w 414649"/>
              <a:gd name="connsiteY1" fmla="*/ 8369 h 1007157"/>
              <a:gd name="connsiteX2" fmla="*/ 414635 w 414649"/>
              <a:gd name="connsiteY2" fmla="*/ 395792 h 1007157"/>
              <a:gd name="connsiteX3" fmla="*/ 182504 w 414649"/>
              <a:gd name="connsiteY3" fmla="*/ 1007130 h 1007157"/>
              <a:gd name="connsiteX4" fmla="*/ 21 w 414649"/>
              <a:gd name="connsiteY4" fmla="*/ 371531 h 1007157"/>
              <a:gd name="connsiteX5" fmla="*/ 43331 w 414649"/>
              <a:gd name="connsiteY5" fmla="*/ 312787 h 1007157"/>
              <a:gd name="connsiteX6" fmla="*/ 127046 w 414649"/>
              <a:gd name="connsiteY6" fmla="*/ 893156 h 1007157"/>
              <a:gd name="connsiteX7" fmla="*/ 407126 w 414649"/>
              <a:gd name="connsiteY7" fmla="*/ 395792 h 1007157"/>
              <a:gd name="connsiteX8" fmla="*/ 177258 w 414649"/>
              <a:gd name="connsiteY8" fmla="*/ 762 h 1007157"/>
              <a:gd name="connsiteX9" fmla="*/ 43331 w 414649"/>
              <a:gd name="connsiteY9" fmla="*/ 312787 h 1007157"/>
              <a:gd name="connsiteX0" fmla="*/ 21 w 414650"/>
              <a:gd name="connsiteY0" fmla="*/ 371456 h 1007082"/>
              <a:gd name="connsiteX1" fmla="*/ 193226 w 414650"/>
              <a:gd name="connsiteY1" fmla="*/ 8294 h 1007082"/>
              <a:gd name="connsiteX2" fmla="*/ 414635 w 414650"/>
              <a:gd name="connsiteY2" fmla="*/ 395717 h 1007082"/>
              <a:gd name="connsiteX3" fmla="*/ 182504 w 414650"/>
              <a:gd name="connsiteY3" fmla="*/ 1007055 h 1007082"/>
              <a:gd name="connsiteX4" fmla="*/ 21 w 414650"/>
              <a:gd name="connsiteY4" fmla="*/ 371456 h 1007082"/>
              <a:gd name="connsiteX5" fmla="*/ 43331 w 414650"/>
              <a:gd name="connsiteY5" fmla="*/ 312712 h 1007082"/>
              <a:gd name="connsiteX6" fmla="*/ 164596 w 414650"/>
              <a:gd name="connsiteY6" fmla="*/ 764738 h 1007082"/>
              <a:gd name="connsiteX7" fmla="*/ 407126 w 414650"/>
              <a:gd name="connsiteY7" fmla="*/ 395717 h 1007082"/>
              <a:gd name="connsiteX8" fmla="*/ 177258 w 414650"/>
              <a:gd name="connsiteY8" fmla="*/ 687 h 1007082"/>
              <a:gd name="connsiteX9" fmla="*/ 43331 w 414650"/>
              <a:gd name="connsiteY9" fmla="*/ 312712 h 1007082"/>
              <a:gd name="connsiteX0" fmla="*/ 21 w 414650"/>
              <a:gd name="connsiteY0" fmla="*/ 370916 h 1006542"/>
              <a:gd name="connsiteX1" fmla="*/ 193226 w 414650"/>
              <a:gd name="connsiteY1" fmla="*/ 7754 h 1006542"/>
              <a:gd name="connsiteX2" fmla="*/ 414635 w 414650"/>
              <a:gd name="connsiteY2" fmla="*/ 395177 h 1006542"/>
              <a:gd name="connsiteX3" fmla="*/ 182504 w 414650"/>
              <a:gd name="connsiteY3" fmla="*/ 1006515 h 1006542"/>
              <a:gd name="connsiteX4" fmla="*/ 21 w 414650"/>
              <a:gd name="connsiteY4" fmla="*/ 370916 h 1006542"/>
              <a:gd name="connsiteX5" fmla="*/ 43331 w 414650"/>
              <a:gd name="connsiteY5" fmla="*/ 312172 h 1006542"/>
              <a:gd name="connsiteX6" fmla="*/ 164596 w 414650"/>
              <a:gd name="connsiteY6" fmla="*/ 764198 h 1006542"/>
              <a:gd name="connsiteX7" fmla="*/ 388666 w 414650"/>
              <a:gd name="connsiteY7" fmla="*/ 349202 h 1006542"/>
              <a:gd name="connsiteX8" fmla="*/ 177258 w 414650"/>
              <a:gd name="connsiteY8" fmla="*/ 147 h 1006542"/>
              <a:gd name="connsiteX9" fmla="*/ 43331 w 414650"/>
              <a:gd name="connsiteY9" fmla="*/ 312172 h 1006542"/>
              <a:gd name="connsiteX0" fmla="*/ 21 w 414650"/>
              <a:gd name="connsiteY0" fmla="*/ 371197 h 1006823"/>
              <a:gd name="connsiteX1" fmla="*/ 193226 w 414650"/>
              <a:gd name="connsiteY1" fmla="*/ 8035 h 1006823"/>
              <a:gd name="connsiteX2" fmla="*/ 414635 w 414650"/>
              <a:gd name="connsiteY2" fmla="*/ 395458 h 1006823"/>
              <a:gd name="connsiteX3" fmla="*/ 182504 w 414650"/>
              <a:gd name="connsiteY3" fmla="*/ 1006796 h 1006823"/>
              <a:gd name="connsiteX4" fmla="*/ 21 w 414650"/>
              <a:gd name="connsiteY4" fmla="*/ 371197 h 1006823"/>
              <a:gd name="connsiteX5" fmla="*/ 43331 w 414650"/>
              <a:gd name="connsiteY5" fmla="*/ 312453 h 1006823"/>
              <a:gd name="connsiteX6" fmla="*/ 164596 w 414650"/>
              <a:gd name="connsiteY6" fmla="*/ 764479 h 1006823"/>
              <a:gd name="connsiteX7" fmla="*/ 391160 w 414650"/>
              <a:gd name="connsiteY7" fmla="*/ 377230 h 1006823"/>
              <a:gd name="connsiteX8" fmla="*/ 177258 w 414650"/>
              <a:gd name="connsiteY8" fmla="*/ 428 h 1006823"/>
              <a:gd name="connsiteX9" fmla="*/ 43331 w 414650"/>
              <a:gd name="connsiteY9" fmla="*/ 312453 h 1006823"/>
              <a:gd name="connsiteX0" fmla="*/ 21 w 414650"/>
              <a:gd name="connsiteY0" fmla="*/ 363223 h 998849"/>
              <a:gd name="connsiteX1" fmla="*/ 193226 w 414650"/>
              <a:gd name="connsiteY1" fmla="*/ 61 h 998849"/>
              <a:gd name="connsiteX2" fmla="*/ 414635 w 414650"/>
              <a:gd name="connsiteY2" fmla="*/ 387484 h 998849"/>
              <a:gd name="connsiteX3" fmla="*/ 182504 w 414650"/>
              <a:gd name="connsiteY3" fmla="*/ 998822 h 998849"/>
              <a:gd name="connsiteX4" fmla="*/ 21 w 414650"/>
              <a:gd name="connsiteY4" fmla="*/ 363223 h 998849"/>
              <a:gd name="connsiteX5" fmla="*/ 43331 w 414650"/>
              <a:gd name="connsiteY5" fmla="*/ 304479 h 998849"/>
              <a:gd name="connsiteX6" fmla="*/ 164596 w 414650"/>
              <a:gd name="connsiteY6" fmla="*/ 756505 h 998849"/>
              <a:gd name="connsiteX7" fmla="*/ 391160 w 414650"/>
              <a:gd name="connsiteY7" fmla="*/ 369256 h 998849"/>
              <a:gd name="connsiteX8" fmla="*/ 175509 w 414650"/>
              <a:gd name="connsiteY8" fmla="*/ 55024 h 998849"/>
              <a:gd name="connsiteX9" fmla="*/ 43331 w 414650"/>
              <a:gd name="connsiteY9" fmla="*/ 304479 h 998849"/>
              <a:gd name="connsiteX0" fmla="*/ 21 w 414650"/>
              <a:gd name="connsiteY0" fmla="*/ 363223 h 998849"/>
              <a:gd name="connsiteX1" fmla="*/ 193226 w 414650"/>
              <a:gd name="connsiteY1" fmla="*/ 61 h 998849"/>
              <a:gd name="connsiteX2" fmla="*/ 414635 w 414650"/>
              <a:gd name="connsiteY2" fmla="*/ 387484 h 998849"/>
              <a:gd name="connsiteX3" fmla="*/ 182504 w 414650"/>
              <a:gd name="connsiteY3" fmla="*/ 998822 h 998849"/>
              <a:gd name="connsiteX4" fmla="*/ 21 w 414650"/>
              <a:gd name="connsiteY4" fmla="*/ 363223 h 998849"/>
              <a:gd name="connsiteX5" fmla="*/ 43331 w 414650"/>
              <a:gd name="connsiteY5" fmla="*/ 304479 h 998849"/>
              <a:gd name="connsiteX6" fmla="*/ 164596 w 414650"/>
              <a:gd name="connsiteY6" fmla="*/ 756505 h 998849"/>
              <a:gd name="connsiteX7" fmla="*/ 391160 w 414650"/>
              <a:gd name="connsiteY7" fmla="*/ 369256 h 998849"/>
              <a:gd name="connsiteX8" fmla="*/ 159915 w 414650"/>
              <a:gd name="connsiteY8" fmla="*/ 86596 h 998849"/>
              <a:gd name="connsiteX9" fmla="*/ 43331 w 414650"/>
              <a:gd name="connsiteY9" fmla="*/ 304479 h 998849"/>
              <a:gd name="connsiteX0" fmla="*/ 21 w 414650"/>
              <a:gd name="connsiteY0" fmla="*/ 363223 h 998849"/>
              <a:gd name="connsiteX1" fmla="*/ 193226 w 414650"/>
              <a:gd name="connsiteY1" fmla="*/ 61 h 998849"/>
              <a:gd name="connsiteX2" fmla="*/ 414635 w 414650"/>
              <a:gd name="connsiteY2" fmla="*/ 387484 h 998849"/>
              <a:gd name="connsiteX3" fmla="*/ 182504 w 414650"/>
              <a:gd name="connsiteY3" fmla="*/ 998822 h 998849"/>
              <a:gd name="connsiteX4" fmla="*/ 21 w 414650"/>
              <a:gd name="connsiteY4" fmla="*/ 363223 h 998849"/>
              <a:gd name="connsiteX5" fmla="*/ 43331 w 414650"/>
              <a:gd name="connsiteY5" fmla="*/ 304479 h 998849"/>
              <a:gd name="connsiteX6" fmla="*/ 164596 w 414650"/>
              <a:gd name="connsiteY6" fmla="*/ 756505 h 998849"/>
              <a:gd name="connsiteX7" fmla="*/ 391160 w 414650"/>
              <a:gd name="connsiteY7" fmla="*/ 369256 h 998849"/>
              <a:gd name="connsiteX8" fmla="*/ 186860 w 414650"/>
              <a:gd name="connsiteY8" fmla="*/ 58279 h 998849"/>
              <a:gd name="connsiteX9" fmla="*/ 43331 w 414650"/>
              <a:gd name="connsiteY9" fmla="*/ 304479 h 998849"/>
              <a:gd name="connsiteX0" fmla="*/ 87 w 414772"/>
              <a:gd name="connsiteY0" fmla="*/ 314826 h 950451"/>
              <a:gd name="connsiteX1" fmla="*/ 205016 w 414772"/>
              <a:gd name="connsiteY1" fmla="*/ 75 h 950451"/>
              <a:gd name="connsiteX2" fmla="*/ 414701 w 414772"/>
              <a:gd name="connsiteY2" fmla="*/ 339087 h 950451"/>
              <a:gd name="connsiteX3" fmla="*/ 182570 w 414772"/>
              <a:gd name="connsiteY3" fmla="*/ 950425 h 950451"/>
              <a:gd name="connsiteX4" fmla="*/ 87 w 414772"/>
              <a:gd name="connsiteY4" fmla="*/ 314826 h 950451"/>
              <a:gd name="connsiteX5" fmla="*/ 43397 w 414772"/>
              <a:gd name="connsiteY5" fmla="*/ 256082 h 950451"/>
              <a:gd name="connsiteX6" fmla="*/ 164662 w 414772"/>
              <a:gd name="connsiteY6" fmla="*/ 708108 h 950451"/>
              <a:gd name="connsiteX7" fmla="*/ 391226 w 414772"/>
              <a:gd name="connsiteY7" fmla="*/ 320859 h 950451"/>
              <a:gd name="connsiteX8" fmla="*/ 186926 w 414772"/>
              <a:gd name="connsiteY8" fmla="*/ 9882 h 950451"/>
              <a:gd name="connsiteX9" fmla="*/ 43397 w 414772"/>
              <a:gd name="connsiteY9" fmla="*/ 256082 h 950451"/>
              <a:gd name="connsiteX0" fmla="*/ 87 w 414772"/>
              <a:gd name="connsiteY0" fmla="*/ 314826 h 950451"/>
              <a:gd name="connsiteX1" fmla="*/ 205016 w 414772"/>
              <a:gd name="connsiteY1" fmla="*/ 75 h 950451"/>
              <a:gd name="connsiteX2" fmla="*/ 414701 w 414772"/>
              <a:gd name="connsiteY2" fmla="*/ 339087 h 950451"/>
              <a:gd name="connsiteX3" fmla="*/ 182570 w 414772"/>
              <a:gd name="connsiteY3" fmla="*/ 950425 h 950451"/>
              <a:gd name="connsiteX4" fmla="*/ 87 w 414772"/>
              <a:gd name="connsiteY4" fmla="*/ 314826 h 950451"/>
              <a:gd name="connsiteX5" fmla="*/ 70343 w 414772"/>
              <a:gd name="connsiteY5" fmla="*/ 227765 h 950451"/>
              <a:gd name="connsiteX6" fmla="*/ 164662 w 414772"/>
              <a:gd name="connsiteY6" fmla="*/ 708108 h 950451"/>
              <a:gd name="connsiteX7" fmla="*/ 391226 w 414772"/>
              <a:gd name="connsiteY7" fmla="*/ 320859 h 950451"/>
              <a:gd name="connsiteX8" fmla="*/ 186926 w 414772"/>
              <a:gd name="connsiteY8" fmla="*/ 9882 h 950451"/>
              <a:gd name="connsiteX9" fmla="*/ 70343 w 414772"/>
              <a:gd name="connsiteY9" fmla="*/ 227765 h 950451"/>
              <a:gd name="connsiteX0" fmla="*/ 130 w 367657"/>
              <a:gd name="connsiteY0" fmla="*/ 266069 h 951462"/>
              <a:gd name="connsiteX1" fmla="*/ 157905 w 367657"/>
              <a:gd name="connsiteY1" fmla="*/ 873 h 951462"/>
              <a:gd name="connsiteX2" fmla="*/ 367590 w 367657"/>
              <a:gd name="connsiteY2" fmla="*/ 339885 h 951462"/>
              <a:gd name="connsiteX3" fmla="*/ 135459 w 367657"/>
              <a:gd name="connsiteY3" fmla="*/ 951223 h 951462"/>
              <a:gd name="connsiteX4" fmla="*/ 130 w 367657"/>
              <a:gd name="connsiteY4" fmla="*/ 266069 h 951462"/>
              <a:gd name="connsiteX5" fmla="*/ 23232 w 367657"/>
              <a:gd name="connsiteY5" fmla="*/ 228563 h 951462"/>
              <a:gd name="connsiteX6" fmla="*/ 117551 w 367657"/>
              <a:gd name="connsiteY6" fmla="*/ 708906 h 951462"/>
              <a:gd name="connsiteX7" fmla="*/ 344115 w 367657"/>
              <a:gd name="connsiteY7" fmla="*/ 321657 h 951462"/>
              <a:gd name="connsiteX8" fmla="*/ 139815 w 367657"/>
              <a:gd name="connsiteY8" fmla="*/ 10680 h 951462"/>
              <a:gd name="connsiteX9" fmla="*/ 23232 w 367657"/>
              <a:gd name="connsiteY9" fmla="*/ 228563 h 951462"/>
              <a:gd name="connsiteX0" fmla="*/ 135 w 407416"/>
              <a:gd name="connsiteY0" fmla="*/ 266069 h 961252"/>
              <a:gd name="connsiteX1" fmla="*/ 157910 w 407416"/>
              <a:gd name="connsiteY1" fmla="*/ 873 h 961252"/>
              <a:gd name="connsiteX2" fmla="*/ 367595 w 407416"/>
              <a:gd name="connsiteY2" fmla="*/ 339885 h 961252"/>
              <a:gd name="connsiteX3" fmla="*/ 386283 w 407416"/>
              <a:gd name="connsiteY3" fmla="*/ 651777 h 961252"/>
              <a:gd name="connsiteX4" fmla="*/ 135464 w 407416"/>
              <a:gd name="connsiteY4" fmla="*/ 951223 h 961252"/>
              <a:gd name="connsiteX5" fmla="*/ 135 w 407416"/>
              <a:gd name="connsiteY5" fmla="*/ 266069 h 961252"/>
              <a:gd name="connsiteX6" fmla="*/ 23237 w 407416"/>
              <a:gd name="connsiteY6" fmla="*/ 228563 h 961252"/>
              <a:gd name="connsiteX7" fmla="*/ 117556 w 407416"/>
              <a:gd name="connsiteY7" fmla="*/ 708906 h 961252"/>
              <a:gd name="connsiteX8" fmla="*/ 344120 w 407416"/>
              <a:gd name="connsiteY8" fmla="*/ 321657 h 961252"/>
              <a:gd name="connsiteX9" fmla="*/ 139820 w 407416"/>
              <a:gd name="connsiteY9" fmla="*/ 10680 h 961252"/>
              <a:gd name="connsiteX10" fmla="*/ 23237 w 407416"/>
              <a:gd name="connsiteY10" fmla="*/ 228563 h 961252"/>
              <a:gd name="connsiteX0" fmla="*/ 42854 w 450135"/>
              <a:gd name="connsiteY0" fmla="*/ 265969 h 861253"/>
              <a:gd name="connsiteX1" fmla="*/ 200629 w 450135"/>
              <a:gd name="connsiteY1" fmla="*/ 773 h 861253"/>
              <a:gd name="connsiteX2" fmla="*/ 410314 w 450135"/>
              <a:gd name="connsiteY2" fmla="*/ 339785 h 861253"/>
              <a:gd name="connsiteX3" fmla="*/ 429002 w 450135"/>
              <a:gd name="connsiteY3" fmla="*/ 651677 h 861253"/>
              <a:gd name="connsiteX4" fmla="*/ 32363 w 450135"/>
              <a:gd name="connsiteY4" fmla="*/ 846256 h 861253"/>
              <a:gd name="connsiteX5" fmla="*/ 42854 w 450135"/>
              <a:gd name="connsiteY5" fmla="*/ 265969 h 861253"/>
              <a:gd name="connsiteX6" fmla="*/ 65956 w 450135"/>
              <a:gd name="connsiteY6" fmla="*/ 228463 h 861253"/>
              <a:gd name="connsiteX7" fmla="*/ 160275 w 450135"/>
              <a:gd name="connsiteY7" fmla="*/ 708806 h 861253"/>
              <a:gd name="connsiteX8" fmla="*/ 386839 w 450135"/>
              <a:gd name="connsiteY8" fmla="*/ 321557 h 861253"/>
              <a:gd name="connsiteX9" fmla="*/ 182539 w 450135"/>
              <a:gd name="connsiteY9" fmla="*/ 10580 h 861253"/>
              <a:gd name="connsiteX10" fmla="*/ 65956 w 450135"/>
              <a:gd name="connsiteY10" fmla="*/ 228463 h 861253"/>
              <a:gd name="connsiteX0" fmla="*/ 32229 w 434204"/>
              <a:gd name="connsiteY0" fmla="*/ 265969 h 913851"/>
              <a:gd name="connsiteX1" fmla="*/ 190004 w 434204"/>
              <a:gd name="connsiteY1" fmla="*/ 773 h 913851"/>
              <a:gd name="connsiteX2" fmla="*/ 399689 w 434204"/>
              <a:gd name="connsiteY2" fmla="*/ 339785 h 913851"/>
              <a:gd name="connsiteX3" fmla="*/ 418377 w 434204"/>
              <a:gd name="connsiteY3" fmla="*/ 651677 h 913851"/>
              <a:gd name="connsiteX4" fmla="*/ 273047 w 434204"/>
              <a:gd name="connsiteY4" fmla="*/ 880326 h 913851"/>
              <a:gd name="connsiteX5" fmla="*/ 21738 w 434204"/>
              <a:gd name="connsiteY5" fmla="*/ 846256 h 913851"/>
              <a:gd name="connsiteX6" fmla="*/ 32229 w 434204"/>
              <a:gd name="connsiteY6" fmla="*/ 265969 h 913851"/>
              <a:gd name="connsiteX7" fmla="*/ 55331 w 434204"/>
              <a:gd name="connsiteY7" fmla="*/ 228463 h 913851"/>
              <a:gd name="connsiteX8" fmla="*/ 149650 w 434204"/>
              <a:gd name="connsiteY8" fmla="*/ 708806 h 913851"/>
              <a:gd name="connsiteX9" fmla="*/ 376214 w 434204"/>
              <a:gd name="connsiteY9" fmla="*/ 321557 h 913851"/>
              <a:gd name="connsiteX10" fmla="*/ 171914 w 434204"/>
              <a:gd name="connsiteY10" fmla="*/ 10580 h 913851"/>
              <a:gd name="connsiteX11" fmla="*/ 55331 w 434204"/>
              <a:gd name="connsiteY11" fmla="*/ 228463 h 913851"/>
              <a:gd name="connsiteX0" fmla="*/ 30123 w 432098"/>
              <a:gd name="connsiteY0" fmla="*/ 265969 h 944245"/>
              <a:gd name="connsiteX1" fmla="*/ 187898 w 432098"/>
              <a:gd name="connsiteY1" fmla="*/ 773 h 944245"/>
              <a:gd name="connsiteX2" fmla="*/ 397583 w 432098"/>
              <a:gd name="connsiteY2" fmla="*/ 339785 h 944245"/>
              <a:gd name="connsiteX3" fmla="*/ 416271 w 432098"/>
              <a:gd name="connsiteY3" fmla="*/ 651677 h 944245"/>
              <a:gd name="connsiteX4" fmla="*/ 241875 w 432098"/>
              <a:gd name="connsiteY4" fmla="*/ 926055 h 944245"/>
              <a:gd name="connsiteX5" fmla="*/ 19632 w 432098"/>
              <a:gd name="connsiteY5" fmla="*/ 846256 h 944245"/>
              <a:gd name="connsiteX6" fmla="*/ 30123 w 432098"/>
              <a:gd name="connsiteY6" fmla="*/ 265969 h 944245"/>
              <a:gd name="connsiteX7" fmla="*/ 53225 w 432098"/>
              <a:gd name="connsiteY7" fmla="*/ 228463 h 944245"/>
              <a:gd name="connsiteX8" fmla="*/ 147544 w 432098"/>
              <a:gd name="connsiteY8" fmla="*/ 708806 h 944245"/>
              <a:gd name="connsiteX9" fmla="*/ 374108 w 432098"/>
              <a:gd name="connsiteY9" fmla="*/ 321557 h 944245"/>
              <a:gd name="connsiteX10" fmla="*/ 169808 w 432098"/>
              <a:gd name="connsiteY10" fmla="*/ 10580 h 944245"/>
              <a:gd name="connsiteX11" fmla="*/ 53225 w 432098"/>
              <a:gd name="connsiteY11" fmla="*/ 228463 h 944245"/>
              <a:gd name="connsiteX0" fmla="*/ 71981 w 473956"/>
              <a:gd name="connsiteY0" fmla="*/ 265883 h 931507"/>
              <a:gd name="connsiteX1" fmla="*/ 229756 w 473956"/>
              <a:gd name="connsiteY1" fmla="*/ 687 h 931507"/>
              <a:gd name="connsiteX2" fmla="*/ 439441 w 473956"/>
              <a:gd name="connsiteY2" fmla="*/ 339699 h 931507"/>
              <a:gd name="connsiteX3" fmla="*/ 458129 w 473956"/>
              <a:gd name="connsiteY3" fmla="*/ 651591 h 931507"/>
              <a:gd name="connsiteX4" fmla="*/ 283733 w 473956"/>
              <a:gd name="connsiteY4" fmla="*/ 925969 h 931507"/>
              <a:gd name="connsiteX5" fmla="*/ 10724 w 473956"/>
              <a:gd name="connsiteY5" fmla="*/ 732507 h 931507"/>
              <a:gd name="connsiteX6" fmla="*/ 71981 w 473956"/>
              <a:gd name="connsiteY6" fmla="*/ 265883 h 931507"/>
              <a:gd name="connsiteX7" fmla="*/ 95083 w 473956"/>
              <a:gd name="connsiteY7" fmla="*/ 228377 h 931507"/>
              <a:gd name="connsiteX8" fmla="*/ 189402 w 473956"/>
              <a:gd name="connsiteY8" fmla="*/ 708720 h 931507"/>
              <a:gd name="connsiteX9" fmla="*/ 415966 w 473956"/>
              <a:gd name="connsiteY9" fmla="*/ 321471 h 931507"/>
              <a:gd name="connsiteX10" fmla="*/ 211666 w 473956"/>
              <a:gd name="connsiteY10" fmla="*/ 10494 h 931507"/>
              <a:gd name="connsiteX11" fmla="*/ 95083 w 473956"/>
              <a:gd name="connsiteY11" fmla="*/ 228377 h 931507"/>
              <a:gd name="connsiteX0" fmla="*/ 63095 w 465070"/>
              <a:gd name="connsiteY0" fmla="*/ 265883 h 942585"/>
              <a:gd name="connsiteX1" fmla="*/ 220870 w 465070"/>
              <a:gd name="connsiteY1" fmla="*/ 687 h 942585"/>
              <a:gd name="connsiteX2" fmla="*/ 430555 w 465070"/>
              <a:gd name="connsiteY2" fmla="*/ 339699 h 942585"/>
              <a:gd name="connsiteX3" fmla="*/ 449243 w 465070"/>
              <a:gd name="connsiteY3" fmla="*/ 651591 h 942585"/>
              <a:gd name="connsiteX4" fmla="*/ 274847 w 465070"/>
              <a:gd name="connsiteY4" fmla="*/ 925969 h 942585"/>
              <a:gd name="connsiteX5" fmla="*/ 125159 w 465070"/>
              <a:gd name="connsiteY5" fmla="*/ 901083 h 942585"/>
              <a:gd name="connsiteX6" fmla="*/ 1838 w 465070"/>
              <a:gd name="connsiteY6" fmla="*/ 732507 h 942585"/>
              <a:gd name="connsiteX7" fmla="*/ 63095 w 465070"/>
              <a:gd name="connsiteY7" fmla="*/ 265883 h 942585"/>
              <a:gd name="connsiteX8" fmla="*/ 86197 w 465070"/>
              <a:gd name="connsiteY8" fmla="*/ 228377 h 942585"/>
              <a:gd name="connsiteX9" fmla="*/ 180516 w 465070"/>
              <a:gd name="connsiteY9" fmla="*/ 708720 h 942585"/>
              <a:gd name="connsiteX10" fmla="*/ 407080 w 465070"/>
              <a:gd name="connsiteY10" fmla="*/ 321471 h 942585"/>
              <a:gd name="connsiteX11" fmla="*/ 202780 w 465070"/>
              <a:gd name="connsiteY11" fmla="*/ 10494 h 942585"/>
              <a:gd name="connsiteX12" fmla="*/ 86197 w 465070"/>
              <a:gd name="connsiteY12" fmla="*/ 228377 h 942585"/>
              <a:gd name="connsiteX0" fmla="*/ 71542 w 473517"/>
              <a:gd name="connsiteY0" fmla="*/ 271348 h 948050"/>
              <a:gd name="connsiteX1" fmla="*/ 229317 w 473517"/>
              <a:gd name="connsiteY1" fmla="*/ 6152 h 948050"/>
              <a:gd name="connsiteX2" fmla="*/ 439002 w 473517"/>
              <a:gd name="connsiteY2" fmla="*/ 345164 h 948050"/>
              <a:gd name="connsiteX3" fmla="*/ 457690 w 473517"/>
              <a:gd name="connsiteY3" fmla="*/ 657056 h 948050"/>
              <a:gd name="connsiteX4" fmla="*/ 283294 w 473517"/>
              <a:gd name="connsiteY4" fmla="*/ 931434 h 948050"/>
              <a:gd name="connsiteX5" fmla="*/ 133606 w 473517"/>
              <a:gd name="connsiteY5" fmla="*/ 906548 h 948050"/>
              <a:gd name="connsiteX6" fmla="*/ 10285 w 473517"/>
              <a:gd name="connsiteY6" fmla="*/ 737972 h 948050"/>
              <a:gd name="connsiteX7" fmla="*/ 71542 w 473517"/>
              <a:gd name="connsiteY7" fmla="*/ 271348 h 948050"/>
              <a:gd name="connsiteX8" fmla="*/ 81 w 473517"/>
              <a:gd name="connsiteY8" fmla="*/ 576153 h 948050"/>
              <a:gd name="connsiteX9" fmla="*/ 188963 w 473517"/>
              <a:gd name="connsiteY9" fmla="*/ 714185 h 948050"/>
              <a:gd name="connsiteX10" fmla="*/ 415527 w 473517"/>
              <a:gd name="connsiteY10" fmla="*/ 326936 h 948050"/>
              <a:gd name="connsiteX11" fmla="*/ 211227 w 473517"/>
              <a:gd name="connsiteY11" fmla="*/ 15959 h 948050"/>
              <a:gd name="connsiteX12" fmla="*/ 81 w 473517"/>
              <a:gd name="connsiteY12" fmla="*/ 576153 h 9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3517" h="948050">
                <a:moveTo>
                  <a:pt x="71542" y="271348"/>
                </a:moveTo>
                <a:cubicBezTo>
                  <a:pt x="108047" y="149378"/>
                  <a:pt x="168074" y="-6151"/>
                  <a:pt x="229317" y="6152"/>
                </a:cubicBezTo>
                <a:cubicBezTo>
                  <a:pt x="290560" y="18455"/>
                  <a:pt x="400940" y="236680"/>
                  <a:pt x="439002" y="345164"/>
                </a:cubicBezTo>
                <a:cubicBezTo>
                  <a:pt x="477064" y="453648"/>
                  <a:pt x="484181" y="579021"/>
                  <a:pt x="457690" y="657056"/>
                </a:cubicBezTo>
                <a:cubicBezTo>
                  <a:pt x="431199" y="735091"/>
                  <a:pt x="336601" y="895656"/>
                  <a:pt x="283294" y="931434"/>
                </a:cubicBezTo>
                <a:cubicBezTo>
                  <a:pt x="229987" y="967212"/>
                  <a:pt x="179108" y="938792"/>
                  <a:pt x="133606" y="906548"/>
                </a:cubicBezTo>
                <a:cubicBezTo>
                  <a:pt x="88105" y="874304"/>
                  <a:pt x="20629" y="843839"/>
                  <a:pt x="10285" y="737972"/>
                </a:cubicBezTo>
                <a:cubicBezTo>
                  <a:pt x="-59" y="632105"/>
                  <a:pt x="35037" y="393318"/>
                  <a:pt x="71542" y="271348"/>
                </a:cubicBezTo>
                <a:close/>
                <a:moveTo>
                  <a:pt x="81" y="576153"/>
                </a:moveTo>
                <a:cubicBezTo>
                  <a:pt x="-3630" y="692524"/>
                  <a:pt x="119722" y="755721"/>
                  <a:pt x="188963" y="714185"/>
                </a:cubicBezTo>
                <a:cubicBezTo>
                  <a:pt x="258204" y="672649"/>
                  <a:pt x="415527" y="660423"/>
                  <a:pt x="415527" y="326936"/>
                </a:cubicBezTo>
                <a:cubicBezTo>
                  <a:pt x="415527" y="-6551"/>
                  <a:pt x="280468" y="-25577"/>
                  <a:pt x="211227" y="15959"/>
                </a:cubicBezTo>
                <a:cubicBezTo>
                  <a:pt x="141986" y="57495"/>
                  <a:pt x="3792" y="459782"/>
                  <a:pt x="81" y="57615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nut 17"/>
          <p:cNvSpPr/>
          <p:nvPr/>
        </p:nvSpPr>
        <p:spPr>
          <a:xfrm rot="16200000">
            <a:off x="8410526" y="1536640"/>
            <a:ext cx="622013" cy="1518800"/>
          </a:xfrm>
          <a:custGeom>
            <a:avLst/>
            <a:gdLst>
              <a:gd name="connsiteX0" fmla="*/ 0 w 464261"/>
              <a:gd name="connsiteY0" fmla="*/ 611338 h 1222676"/>
              <a:gd name="connsiteX1" fmla="*/ 232131 w 464261"/>
              <a:gd name="connsiteY1" fmla="*/ 0 h 1222676"/>
              <a:gd name="connsiteX2" fmla="*/ 464262 w 464261"/>
              <a:gd name="connsiteY2" fmla="*/ 611338 h 1222676"/>
              <a:gd name="connsiteX3" fmla="*/ 232131 w 464261"/>
              <a:gd name="connsiteY3" fmla="*/ 1222676 h 1222676"/>
              <a:gd name="connsiteX4" fmla="*/ 0 w 464261"/>
              <a:gd name="connsiteY4" fmla="*/ 611338 h 1222676"/>
              <a:gd name="connsiteX5" fmla="*/ 7507 w 464261"/>
              <a:gd name="connsiteY5" fmla="*/ 611338 h 1222676"/>
              <a:gd name="connsiteX6" fmla="*/ 232130 w 464261"/>
              <a:gd name="connsiteY6" fmla="*/ 1215169 h 1222676"/>
              <a:gd name="connsiteX7" fmla="*/ 456753 w 464261"/>
              <a:gd name="connsiteY7" fmla="*/ 611338 h 1222676"/>
              <a:gd name="connsiteX8" fmla="*/ 232130 w 464261"/>
              <a:gd name="connsiteY8" fmla="*/ 7507 h 1222676"/>
              <a:gd name="connsiteX9" fmla="*/ 7507 w 464261"/>
              <a:gd name="connsiteY9" fmla="*/ 611338 h 1222676"/>
              <a:gd name="connsiteX0" fmla="*/ 0 w 464262"/>
              <a:gd name="connsiteY0" fmla="*/ 611338 h 1222676"/>
              <a:gd name="connsiteX1" fmla="*/ 232131 w 464262"/>
              <a:gd name="connsiteY1" fmla="*/ 0 h 1222676"/>
              <a:gd name="connsiteX2" fmla="*/ 464262 w 464262"/>
              <a:gd name="connsiteY2" fmla="*/ 611338 h 1222676"/>
              <a:gd name="connsiteX3" fmla="*/ 232131 w 464262"/>
              <a:gd name="connsiteY3" fmla="*/ 1222676 h 1222676"/>
              <a:gd name="connsiteX4" fmla="*/ 0 w 464262"/>
              <a:gd name="connsiteY4" fmla="*/ 611338 h 1222676"/>
              <a:gd name="connsiteX5" fmla="*/ 7507 w 464262"/>
              <a:gd name="connsiteY5" fmla="*/ 611338 h 1222676"/>
              <a:gd name="connsiteX6" fmla="*/ 333807 w 464262"/>
              <a:gd name="connsiteY6" fmla="*/ 616878 h 1222676"/>
              <a:gd name="connsiteX7" fmla="*/ 456753 w 464262"/>
              <a:gd name="connsiteY7" fmla="*/ 611338 h 1222676"/>
              <a:gd name="connsiteX8" fmla="*/ 232130 w 464262"/>
              <a:gd name="connsiteY8" fmla="*/ 7507 h 1222676"/>
              <a:gd name="connsiteX9" fmla="*/ 7507 w 464262"/>
              <a:gd name="connsiteY9" fmla="*/ 611338 h 1222676"/>
              <a:gd name="connsiteX0" fmla="*/ 0 w 464262"/>
              <a:gd name="connsiteY0" fmla="*/ 611338 h 1222676"/>
              <a:gd name="connsiteX1" fmla="*/ 232131 w 464262"/>
              <a:gd name="connsiteY1" fmla="*/ 0 h 1222676"/>
              <a:gd name="connsiteX2" fmla="*/ 464262 w 464262"/>
              <a:gd name="connsiteY2" fmla="*/ 611338 h 1222676"/>
              <a:gd name="connsiteX3" fmla="*/ 232131 w 464262"/>
              <a:gd name="connsiteY3" fmla="*/ 1222676 h 1222676"/>
              <a:gd name="connsiteX4" fmla="*/ 0 w 464262"/>
              <a:gd name="connsiteY4" fmla="*/ 611338 h 1222676"/>
              <a:gd name="connsiteX5" fmla="*/ 7507 w 464262"/>
              <a:gd name="connsiteY5" fmla="*/ 611338 h 1222676"/>
              <a:gd name="connsiteX6" fmla="*/ 176673 w 464262"/>
              <a:gd name="connsiteY6" fmla="*/ 1108702 h 1222676"/>
              <a:gd name="connsiteX7" fmla="*/ 456753 w 464262"/>
              <a:gd name="connsiteY7" fmla="*/ 611338 h 1222676"/>
              <a:gd name="connsiteX8" fmla="*/ 232130 w 464262"/>
              <a:gd name="connsiteY8" fmla="*/ 7507 h 1222676"/>
              <a:gd name="connsiteX9" fmla="*/ 7507 w 464262"/>
              <a:gd name="connsiteY9" fmla="*/ 611338 h 1222676"/>
              <a:gd name="connsiteX0" fmla="*/ 0 w 464262"/>
              <a:gd name="connsiteY0" fmla="*/ 611338 h 1222676"/>
              <a:gd name="connsiteX1" fmla="*/ 232131 w 464262"/>
              <a:gd name="connsiteY1" fmla="*/ 0 h 1222676"/>
              <a:gd name="connsiteX2" fmla="*/ 464262 w 464262"/>
              <a:gd name="connsiteY2" fmla="*/ 611338 h 1222676"/>
              <a:gd name="connsiteX3" fmla="*/ 232131 w 464262"/>
              <a:gd name="connsiteY3" fmla="*/ 1222676 h 1222676"/>
              <a:gd name="connsiteX4" fmla="*/ 0 w 464262"/>
              <a:gd name="connsiteY4" fmla="*/ 611338 h 1222676"/>
              <a:gd name="connsiteX5" fmla="*/ 7507 w 464262"/>
              <a:gd name="connsiteY5" fmla="*/ 611338 h 1222676"/>
              <a:gd name="connsiteX6" fmla="*/ 176673 w 464262"/>
              <a:gd name="connsiteY6" fmla="*/ 1108702 h 1222676"/>
              <a:gd name="connsiteX7" fmla="*/ 456753 w 464262"/>
              <a:gd name="connsiteY7" fmla="*/ 611338 h 1222676"/>
              <a:gd name="connsiteX8" fmla="*/ 259191 w 464262"/>
              <a:gd name="connsiteY8" fmla="*/ 296766 h 1222676"/>
              <a:gd name="connsiteX9" fmla="*/ 7507 w 464262"/>
              <a:gd name="connsiteY9" fmla="*/ 611338 h 1222676"/>
              <a:gd name="connsiteX0" fmla="*/ 22 w 464308"/>
              <a:gd name="connsiteY0" fmla="*/ 387423 h 998761"/>
              <a:gd name="connsiteX1" fmla="*/ 242875 w 464308"/>
              <a:gd name="connsiteY1" fmla="*/ 0 h 998761"/>
              <a:gd name="connsiteX2" fmla="*/ 464284 w 464308"/>
              <a:gd name="connsiteY2" fmla="*/ 387423 h 998761"/>
              <a:gd name="connsiteX3" fmla="*/ 232153 w 464308"/>
              <a:gd name="connsiteY3" fmla="*/ 998761 h 998761"/>
              <a:gd name="connsiteX4" fmla="*/ 22 w 464308"/>
              <a:gd name="connsiteY4" fmla="*/ 387423 h 998761"/>
              <a:gd name="connsiteX5" fmla="*/ 7529 w 464308"/>
              <a:gd name="connsiteY5" fmla="*/ 387423 h 998761"/>
              <a:gd name="connsiteX6" fmla="*/ 176695 w 464308"/>
              <a:gd name="connsiteY6" fmla="*/ 884787 h 998761"/>
              <a:gd name="connsiteX7" fmla="*/ 456775 w 464308"/>
              <a:gd name="connsiteY7" fmla="*/ 387423 h 998761"/>
              <a:gd name="connsiteX8" fmla="*/ 259213 w 464308"/>
              <a:gd name="connsiteY8" fmla="*/ 72851 h 998761"/>
              <a:gd name="connsiteX9" fmla="*/ 7529 w 464308"/>
              <a:gd name="connsiteY9" fmla="*/ 387423 h 998761"/>
              <a:gd name="connsiteX0" fmla="*/ 22 w 464308"/>
              <a:gd name="connsiteY0" fmla="*/ 387423 h 998761"/>
              <a:gd name="connsiteX1" fmla="*/ 242875 w 464308"/>
              <a:gd name="connsiteY1" fmla="*/ 0 h 998761"/>
              <a:gd name="connsiteX2" fmla="*/ 464284 w 464308"/>
              <a:gd name="connsiteY2" fmla="*/ 387423 h 998761"/>
              <a:gd name="connsiteX3" fmla="*/ 232153 w 464308"/>
              <a:gd name="connsiteY3" fmla="*/ 998761 h 998761"/>
              <a:gd name="connsiteX4" fmla="*/ 22 w 464308"/>
              <a:gd name="connsiteY4" fmla="*/ 387423 h 998761"/>
              <a:gd name="connsiteX5" fmla="*/ 88737 w 464308"/>
              <a:gd name="connsiteY5" fmla="*/ 343157 h 998761"/>
              <a:gd name="connsiteX6" fmla="*/ 176695 w 464308"/>
              <a:gd name="connsiteY6" fmla="*/ 884787 h 998761"/>
              <a:gd name="connsiteX7" fmla="*/ 456775 w 464308"/>
              <a:gd name="connsiteY7" fmla="*/ 387423 h 998761"/>
              <a:gd name="connsiteX8" fmla="*/ 259213 w 464308"/>
              <a:gd name="connsiteY8" fmla="*/ 72851 h 998761"/>
              <a:gd name="connsiteX9" fmla="*/ 88737 w 464308"/>
              <a:gd name="connsiteY9" fmla="*/ 343157 h 998761"/>
              <a:gd name="connsiteX0" fmla="*/ 22 w 464308"/>
              <a:gd name="connsiteY0" fmla="*/ 387423 h 998761"/>
              <a:gd name="connsiteX1" fmla="*/ 242875 w 464308"/>
              <a:gd name="connsiteY1" fmla="*/ 0 h 998761"/>
              <a:gd name="connsiteX2" fmla="*/ 464284 w 464308"/>
              <a:gd name="connsiteY2" fmla="*/ 387423 h 998761"/>
              <a:gd name="connsiteX3" fmla="*/ 232153 w 464308"/>
              <a:gd name="connsiteY3" fmla="*/ 998761 h 998761"/>
              <a:gd name="connsiteX4" fmla="*/ 22 w 464308"/>
              <a:gd name="connsiteY4" fmla="*/ 387423 h 998761"/>
              <a:gd name="connsiteX5" fmla="*/ 45826 w 464308"/>
              <a:gd name="connsiteY5" fmla="*/ 359542 h 998761"/>
              <a:gd name="connsiteX6" fmla="*/ 176695 w 464308"/>
              <a:gd name="connsiteY6" fmla="*/ 884787 h 998761"/>
              <a:gd name="connsiteX7" fmla="*/ 456775 w 464308"/>
              <a:gd name="connsiteY7" fmla="*/ 387423 h 998761"/>
              <a:gd name="connsiteX8" fmla="*/ 259213 w 464308"/>
              <a:gd name="connsiteY8" fmla="*/ 72851 h 998761"/>
              <a:gd name="connsiteX9" fmla="*/ 45826 w 464308"/>
              <a:gd name="connsiteY9" fmla="*/ 359542 h 998761"/>
              <a:gd name="connsiteX0" fmla="*/ 22 w 464308"/>
              <a:gd name="connsiteY0" fmla="*/ 395101 h 1006439"/>
              <a:gd name="connsiteX1" fmla="*/ 242875 w 464308"/>
              <a:gd name="connsiteY1" fmla="*/ 7678 h 1006439"/>
              <a:gd name="connsiteX2" fmla="*/ 464284 w 464308"/>
              <a:gd name="connsiteY2" fmla="*/ 395101 h 1006439"/>
              <a:gd name="connsiteX3" fmla="*/ 232153 w 464308"/>
              <a:gd name="connsiteY3" fmla="*/ 1006439 h 1006439"/>
              <a:gd name="connsiteX4" fmla="*/ 22 w 464308"/>
              <a:gd name="connsiteY4" fmla="*/ 395101 h 1006439"/>
              <a:gd name="connsiteX5" fmla="*/ 45826 w 464308"/>
              <a:gd name="connsiteY5" fmla="*/ 367220 h 1006439"/>
              <a:gd name="connsiteX6" fmla="*/ 176695 w 464308"/>
              <a:gd name="connsiteY6" fmla="*/ 892465 h 1006439"/>
              <a:gd name="connsiteX7" fmla="*/ 456775 w 464308"/>
              <a:gd name="connsiteY7" fmla="*/ 395101 h 1006439"/>
              <a:gd name="connsiteX8" fmla="*/ 226907 w 464308"/>
              <a:gd name="connsiteY8" fmla="*/ 71 h 1006439"/>
              <a:gd name="connsiteX9" fmla="*/ 45826 w 464308"/>
              <a:gd name="connsiteY9" fmla="*/ 367220 h 1006439"/>
              <a:gd name="connsiteX0" fmla="*/ 22 w 464308"/>
              <a:gd name="connsiteY0" fmla="*/ 395792 h 1007130"/>
              <a:gd name="connsiteX1" fmla="*/ 242875 w 464308"/>
              <a:gd name="connsiteY1" fmla="*/ 8369 h 1007130"/>
              <a:gd name="connsiteX2" fmla="*/ 464284 w 464308"/>
              <a:gd name="connsiteY2" fmla="*/ 395792 h 1007130"/>
              <a:gd name="connsiteX3" fmla="*/ 232153 w 464308"/>
              <a:gd name="connsiteY3" fmla="*/ 1007130 h 1007130"/>
              <a:gd name="connsiteX4" fmla="*/ 22 w 464308"/>
              <a:gd name="connsiteY4" fmla="*/ 395792 h 1007130"/>
              <a:gd name="connsiteX5" fmla="*/ 92980 w 464308"/>
              <a:gd name="connsiteY5" fmla="*/ 312787 h 1007130"/>
              <a:gd name="connsiteX6" fmla="*/ 176695 w 464308"/>
              <a:gd name="connsiteY6" fmla="*/ 893156 h 1007130"/>
              <a:gd name="connsiteX7" fmla="*/ 456775 w 464308"/>
              <a:gd name="connsiteY7" fmla="*/ 395792 h 1007130"/>
              <a:gd name="connsiteX8" fmla="*/ 226907 w 464308"/>
              <a:gd name="connsiteY8" fmla="*/ 762 h 1007130"/>
              <a:gd name="connsiteX9" fmla="*/ 92980 w 464308"/>
              <a:gd name="connsiteY9" fmla="*/ 312787 h 1007130"/>
              <a:gd name="connsiteX0" fmla="*/ 21 w 414649"/>
              <a:gd name="connsiteY0" fmla="*/ 371531 h 1007157"/>
              <a:gd name="connsiteX1" fmla="*/ 193226 w 414649"/>
              <a:gd name="connsiteY1" fmla="*/ 8369 h 1007157"/>
              <a:gd name="connsiteX2" fmla="*/ 414635 w 414649"/>
              <a:gd name="connsiteY2" fmla="*/ 395792 h 1007157"/>
              <a:gd name="connsiteX3" fmla="*/ 182504 w 414649"/>
              <a:gd name="connsiteY3" fmla="*/ 1007130 h 1007157"/>
              <a:gd name="connsiteX4" fmla="*/ 21 w 414649"/>
              <a:gd name="connsiteY4" fmla="*/ 371531 h 1007157"/>
              <a:gd name="connsiteX5" fmla="*/ 43331 w 414649"/>
              <a:gd name="connsiteY5" fmla="*/ 312787 h 1007157"/>
              <a:gd name="connsiteX6" fmla="*/ 127046 w 414649"/>
              <a:gd name="connsiteY6" fmla="*/ 893156 h 1007157"/>
              <a:gd name="connsiteX7" fmla="*/ 407126 w 414649"/>
              <a:gd name="connsiteY7" fmla="*/ 395792 h 1007157"/>
              <a:gd name="connsiteX8" fmla="*/ 177258 w 414649"/>
              <a:gd name="connsiteY8" fmla="*/ 762 h 1007157"/>
              <a:gd name="connsiteX9" fmla="*/ 43331 w 414649"/>
              <a:gd name="connsiteY9" fmla="*/ 312787 h 1007157"/>
              <a:gd name="connsiteX0" fmla="*/ 21 w 414650"/>
              <a:gd name="connsiteY0" fmla="*/ 371456 h 1007082"/>
              <a:gd name="connsiteX1" fmla="*/ 193226 w 414650"/>
              <a:gd name="connsiteY1" fmla="*/ 8294 h 1007082"/>
              <a:gd name="connsiteX2" fmla="*/ 414635 w 414650"/>
              <a:gd name="connsiteY2" fmla="*/ 395717 h 1007082"/>
              <a:gd name="connsiteX3" fmla="*/ 182504 w 414650"/>
              <a:gd name="connsiteY3" fmla="*/ 1007055 h 1007082"/>
              <a:gd name="connsiteX4" fmla="*/ 21 w 414650"/>
              <a:gd name="connsiteY4" fmla="*/ 371456 h 1007082"/>
              <a:gd name="connsiteX5" fmla="*/ 43331 w 414650"/>
              <a:gd name="connsiteY5" fmla="*/ 312712 h 1007082"/>
              <a:gd name="connsiteX6" fmla="*/ 164596 w 414650"/>
              <a:gd name="connsiteY6" fmla="*/ 764738 h 1007082"/>
              <a:gd name="connsiteX7" fmla="*/ 407126 w 414650"/>
              <a:gd name="connsiteY7" fmla="*/ 395717 h 1007082"/>
              <a:gd name="connsiteX8" fmla="*/ 177258 w 414650"/>
              <a:gd name="connsiteY8" fmla="*/ 687 h 1007082"/>
              <a:gd name="connsiteX9" fmla="*/ 43331 w 414650"/>
              <a:gd name="connsiteY9" fmla="*/ 312712 h 1007082"/>
              <a:gd name="connsiteX0" fmla="*/ 21 w 414650"/>
              <a:gd name="connsiteY0" fmla="*/ 370916 h 1006542"/>
              <a:gd name="connsiteX1" fmla="*/ 193226 w 414650"/>
              <a:gd name="connsiteY1" fmla="*/ 7754 h 1006542"/>
              <a:gd name="connsiteX2" fmla="*/ 414635 w 414650"/>
              <a:gd name="connsiteY2" fmla="*/ 395177 h 1006542"/>
              <a:gd name="connsiteX3" fmla="*/ 182504 w 414650"/>
              <a:gd name="connsiteY3" fmla="*/ 1006515 h 1006542"/>
              <a:gd name="connsiteX4" fmla="*/ 21 w 414650"/>
              <a:gd name="connsiteY4" fmla="*/ 370916 h 1006542"/>
              <a:gd name="connsiteX5" fmla="*/ 43331 w 414650"/>
              <a:gd name="connsiteY5" fmla="*/ 312172 h 1006542"/>
              <a:gd name="connsiteX6" fmla="*/ 164596 w 414650"/>
              <a:gd name="connsiteY6" fmla="*/ 764198 h 1006542"/>
              <a:gd name="connsiteX7" fmla="*/ 388666 w 414650"/>
              <a:gd name="connsiteY7" fmla="*/ 349202 h 1006542"/>
              <a:gd name="connsiteX8" fmla="*/ 177258 w 414650"/>
              <a:gd name="connsiteY8" fmla="*/ 147 h 1006542"/>
              <a:gd name="connsiteX9" fmla="*/ 43331 w 414650"/>
              <a:gd name="connsiteY9" fmla="*/ 312172 h 1006542"/>
              <a:gd name="connsiteX0" fmla="*/ 21 w 414650"/>
              <a:gd name="connsiteY0" fmla="*/ 371197 h 1006823"/>
              <a:gd name="connsiteX1" fmla="*/ 193226 w 414650"/>
              <a:gd name="connsiteY1" fmla="*/ 8035 h 1006823"/>
              <a:gd name="connsiteX2" fmla="*/ 414635 w 414650"/>
              <a:gd name="connsiteY2" fmla="*/ 395458 h 1006823"/>
              <a:gd name="connsiteX3" fmla="*/ 182504 w 414650"/>
              <a:gd name="connsiteY3" fmla="*/ 1006796 h 1006823"/>
              <a:gd name="connsiteX4" fmla="*/ 21 w 414650"/>
              <a:gd name="connsiteY4" fmla="*/ 371197 h 1006823"/>
              <a:gd name="connsiteX5" fmla="*/ 43331 w 414650"/>
              <a:gd name="connsiteY5" fmla="*/ 312453 h 1006823"/>
              <a:gd name="connsiteX6" fmla="*/ 164596 w 414650"/>
              <a:gd name="connsiteY6" fmla="*/ 764479 h 1006823"/>
              <a:gd name="connsiteX7" fmla="*/ 391160 w 414650"/>
              <a:gd name="connsiteY7" fmla="*/ 377230 h 1006823"/>
              <a:gd name="connsiteX8" fmla="*/ 177258 w 414650"/>
              <a:gd name="connsiteY8" fmla="*/ 428 h 1006823"/>
              <a:gd name="connsiteX9" fmla="*/ 43331 w 414650"/>
              <a:gd name="connsiteY9" fmla="*/ 312453 h 1006823"/>
              <a:gd name="connsiteX0" fmla="*/ 21 w 414650"/>
              <a:gd name="connsiteY0" fmla="*/ 363223 h 998849"/>
              <a:gd name="connsiteX1" fmla="*/ 193226 w 414650"/>
              <a:gd name="connsiteY1" fmla="*/ 61 h 998849"/>
              <a:gd name="connsiteX2" fmla="*/ 414635 w 414650"/>
              <a:gd name="connsiteY2" fmla="*/ 387484 h 998849"/>
              <a:gd name="connsiteX3" fmla="*/ 182504 w 414650"/>
              <a:gd name="connsiteY3" fmla="*/ 998822 h 998849"/>
              <a:gd name="connsiteX4" fmla="*/ 21 w 414650"/>
              <a:gd name="connsiteY4" fmla="*/ 363223 h 998849"/>
              <a:gd name="connsiteX5" fmla="*/ 43331 w 414650"/>
              <a:gd name="connsiteY5" fmla="*/ 304479 h 998849"/>
              <a:gd name="connsiteX6" fmla="*/ 164596 w 414650"/>
              <a:gd name="connsiteY6" fmla="*/ 756505 h 998849"/>
              <a:gd name="connsiteX7" fmla="*/ 391160 w 414650"/>
              <a:gd name="connsiteY7" fmla="*/ 369256 h 998849"/>
              <a:gd name="connsiteX8" fmla="*/ 175509 w 414650"/>
              <a:gd name="connsiteY8" fmla="*/ 55024 h 998849"/>
              <a:gd name="connsiteX9" fmla="*/ 43331 w 414650"/>
              <a:gd name="connsiteY9" fmla="*/ 304479 h 998849"/>
              <a:gd name="connsiteX0" fmla="*/ 21 w 414650"/>
              <a:gd name="connsiteY0" fmla="*/ 363223 h 998849"/>
              <a:gd name="connsiteX1" fmla="*/ 193226 w 414650"/>
              <a:gd name="connsiteY1" fmla="*/ 61 h 998849"/>
              <a:gd name="connsiteX2" fmla="*/ 414635 w 414650"/>
              <a:gd name="connsiteY2" fmla="*/ 387484 h 998849"/>
              <a:gd name="connsiteX3" fmla="*/ 182504 w 414650"/>
              <a:gd name="connsiteY3" fmla="*/ 998822 h 998849"/>
              <a:gd name="connsiteX4" fmla="*/ 21 w 414650"/>
              <a:gd name="connsiteY4" fmla="*/ 363223 h 998849"/>
              <a:gd name="connsiteX5" fmla="*/ 43331 w 414650"/>
              <a:gd name="connsiteY5" fmla="*/ 304479 h 998849"/>
              <a:gd name="connsiteX6" fmla="*/ 164596 w 414650"/>
              <a:gd name="connsiteY6" fmla="*/ 756505 h 998849"/>
              <a:gd name="connsiteX7" fmla="*/ 391160 w 414650"/>
              <a:gd name="connsiteY7" fmla="*/ 369256 h 998849"/>
              <a:gd name="connsiteX8" fmla="*/ 159915 w 414650"/>
              <a:gd name="connsiteY8" fmla="*/ 86596 h 998849"/>
              <a:gd name="connsiteX9" fmla="*/ 43331 w 414650"/>
              <a:gd name="connsiteY9" fmla="*/ 304479 h 998849"/>
              <a:gd name="connsiteX0" fmla="*/ 21 w 414650"/>
              <a:gd name="connsiteY0" fmla="*/ 363223 h 998849"/>
              <a:gd name="connsiteX1" fmla="*/ 193226 w 414650"/>
              <a:gd name="connsiteY1" fmla="*/ 61 h 998849"/>
              <a:gd name="connsiteX2" fmla="*/ 414635 w 414650"/>
              <a:gd name="connsiteY2" fmla="*/ 387484 h 998849"/>
              <a:gd name="connsiteX3" fmla="*/ 182504 w 414650"/>
              <a:gd name="connsiteY3" fmla="*/ 998822 h 998849"/>
              <a:gd name="connsiteX4" fmla="*/ 21 w 414650"/>
              <a:gd name="connsiteY4" fmla="*/ 363223 h 998849"/>
              <a:gd name="connsiteX5" fmla="*/ 43331 w 414650"/>
              <a:gd name="connsiteY5" fmla="*/ 304479 h 998849"/>
              <a:gd name="connsiteX6" fmla="*/ 164596 w 414650"/>
              <a:gd name="connsiteY6" fmla="*/ 756505 h 998849"/>
              <a:gd name="connsiteX7" fmla="*/ 391160 w 414650"/>
              <a:gd name="connsiteY7" fmla="*/ 369256 h 998849"/>
              <a:gd name="connsiteX8" fmla="*/ 186860 w 414650"/>
              <a:gd name="connsiteY8" fmla="*/ 58279 h 998849"/>
              <a:gd name="connsiteX9" fmla="*/ 43331 w 414650"/>
              <a:gd name="connsiteY9" fmla="*/ 304479 h 998849"/>
              <a:gd name="connsiteX0" fmla="*/ 87 w 414772"/>
              <a:gd name="connsiteY0" fmla="*/ 314826 h 950451"/>
              <a:gd name="connsiteX1" fmla="*/ 205016 w 414772"/>
              <a:gd name="connsiteY1" fmla="*/ 75 h 950451"/>
              <a:gd name="connsiteX2" fmla="*/ 414701 w 414772"/>
              <a:gd name="connsiteY2" fmla="*/ 339087 h 950451"/>
              <a:gd name="connsiteX3" fmla="*/ 182570 w 414772"/>
              <a:gd name="connsiteY3" fmla="*/ 950425 h 950451"/>
              <a:gd name="connsiteX4" fmla="*/ 87 w 414772"/>
              <a:gd name="connsiteY4" fmla="*/ 314826 h 950451"/>
              <a:gd name="connsiteX5" fmla="*/ 43397 w 414772"/>
              <a:gd name="connsiteY5" fmla="*/ 256082 h 950451"/>
              <a:gd name="connsiteX6" fmla="*/ 164662 w 414772"/>
              <a:gd name="connsiteY6" fmla="*/ 708108 h 950451"/>
              <a:gd name="connsiteX7" fmla="*/ 391226 w 414772"/>
              <a:gd name="connsiteY7" fmla="*/ 320859 h 950451"/>
              <a:gd name="connsiteX8" fmla="*/ 186926 w 414772"/>
              <a:gd name="connsiteY8" fmla="*/ 9882 h 950451"/>
              <a:gd name="connsiteX9" fmla="*/ 43397 w 414772"/>
              <a:gd name="connsiteY9" fmla="*/ 256082 h 950451"/>
              <a:gd name="connsiteX0" fmla="*/ 87 w 414772"/>
              <a:gd name="connsiteY0" fmla="*/ 314826 h 950451"/>
              <a:gd name="connsiteX1" fmla="*/ 205016 w 414772"/>
              <a:gd name="connsiteY1" fmla="*/ 75 h 950451"/>
              <a:gd name="connsiteX2" fmla="*/ 414701 w 414772"/>
              <a:gd name="connsiteY2" fmla="*/ 339087 h 950451"/>
              <a:gd name="connsiteX3" fmla="*/ 182570 w 414772"/>
              <a:gd name="connsiteY3" fmla="*/ 950425 h 950451"/>
              <a:gd name="connsiteX4" fmla="*/ 87 w 414772"/>
              <a:gd name="connsiteY4" fmla="*/ 314826 h 950451"/>
              <a:gd name="connsiteX5" fmla="*/ 70343 w 414772"/>
              <a:gd name="connsiteY5" fmla="*/ 227765 h 950451"/>
              <a:gd name="connsiteX6" fmla="*/ 164662 w 414772"/>
              <a:gd name="connsiteY6" fmla="*/ 708108 h 950451"/>
              <a:gd name="connsiteX7" fmla="*/ 391226 w 414772"/>
              <a:gd name="connsiteY7" fmla="*/ 320859 h 950451"/>
              <a:gd name="connsiteX8" fmla="*/ 186926 w 414772"/>
              <a:gd name="connsiteY8" fmla="*/ 9882 h 950451"/>
              <a:gd name="connsiteX9" fmla="*/ 70343 w 414772"/>
              <a:gd name="connsiteY9" fmla="*/ 227765 h 950451"/>
              <a:gd name="connsiteX0" fmla="*/ 130 w 367657"/>
              <a:gd name="connsiteY0" fmla="*/ 266069 h 951462"/>
              <a:gd name="connsiteX1" fmla="*/ 157905 w 367657"/>
              <a:gd name="connsiteY1" fmla="*/ 873 h 951462"/>
              <a:gd name="connsiteX2" fmla="*/ 367590 w 367657"/>
              <a:gd name="connsiteY2" fmla="*/ 339885 h 951462"/>
              <a:gd name="connsiteX3" fmla="*/ 135459 w 367657"/>
              <a:gd name="connsiteY3" fmla="*/ 951223 h 951462"/>
              <a:gd name="connsiteX4" fmla="*/ 130 w 367657"/>
              <a:gd name="connsiteY4" fmla="*/ 266069 h 951462"/>
              <a:gd name="connsiteX5" fmla="*/ 23232 w 367657"/>
              <a:gd name="connsiteY5" fmla="*/ 228563 h 951462"/>
              <a:gd name="connsiteX6" fmla="*/ 117551 w 367657"/>
              <a:gd name="connsiteY6" fmla="*/ 708906 h 951462"/>
              <a:gd name="connsiteX7" fmla="*/ 344115 w 367657"/>
              <a:gd name="connsiteY7" fmla="*/ 321657 h 951462"/>
              <a:gd name="connsiteX8" fmla="*/ 139815 w 367657"/>
              <a:gd name="connsiteY8" fmla="*/ 10680 h 951462"/>
              <a:gd name="connsiteX9" fmla="*/ 23232 w 367657"/>
              <a:gd name="connsiteY9" fmla="*/ 228563 h 951462"/>
              <a:gd name="connsiteX0" fmla="*/ 130 w 367657"/>
              <a:gd name="connsiteY0" fmla="*/ 266069 h 951462"/>
              <a:gd name="connsiteX1" fmla="*/ 157905 w 367657"/>
              <a:gd name="connsiteY1" fmla="*/ 873 h 951462"/>
              <a:gd name="connsiteX2" fmla="*/ 367590 w 367657"/>
              <a:gd name="connsiteY2" fmla="*/ 339885 h 951462"/>
              <a:gd name="connsiteX3" fmla="*/ 135459 w 367657"/>
              <a:gd name="connsiteY3" fmla="*/ 951223 h 951462"/>
              <a:gd name="connsiteX4" fmla="*/ 130 w 367657"/>
              <a:gd name="connsiteY4" fmla="*/ 266069 h 951462"/>
              <a:gd name="connsiteX5" fmla="*/ 23232 w 367657"/>
              <a:gd name="connsiteY5" fmla="*/ 228563 h 951462"/>
              <a:gd name="connsiteX6" fmla="*/ 117551 w 367657"/>
              <a:gd name="connsiteY6" fmla="*/ 708906 h 951462"/>
              <a:gd name="connsiteX7" fmla="*/ 360018 w 367657"/>
              <a:gd name="connsiteY7" fmla="*/ 292187 h 951462"/>
              <a:gd name="connsiteX8" fmla="*/ 139815 w 367657"/>
              <a:gd name="connsiteY8" fmla="*/ 10680 h 951462"/>
              <a:gd name="connsiteX9" fmla="*/ 23232 w 367657"/>
              <a:gd name="connsiteY9" fmla="*/ 228563 h 951462"/>
              <a:gd name="connsiteX0" fmla="*/ 255 w 367837"/>
              <a:gd name="connsiteY0" fmla="*/ 266163 h 1030113"/>
              <a:gd name="connsiteX1" fmla="*/ 158030 w 367837"/>
              <a:gd name="connsiteY1" fmla="*/ 967 h 1030113"/>
              <a:gd name="connsiteX2" fmla="*/ 367715 w 367837"/>
              <a:gd name="connsiteY2" fmla="*/ 339979 h 1030113"/>
              <a:gd name="connsiteX3" fmla="*/ 127632 w 367837"/>
              <a:gd name="connsiteY3" fmla="*/ 1029903 h 1030113"/>
              <a:gd name="connsiteX4" fmla="*/ 255 w 367837"/>
              <a:gd name="connsiteY4" fmla="*/ 266163 h 1030113"/>
              <a:gd name="connsiteX5" fmla="*/ 23357 w 367837"/>
              <a:gd name="connsiteY5" fmla="*/ 228657 h 1030113"/>
              <a:gd name="connsiteX6" fmla="*/ 117676 w 367837"/>
              <a:gd name="connsiteY6" fmla="*/ 709000 h 1030113"/>
              <a:gd name="connsiteX7" fmla="*/ 360143 w 367837"/>
              <a:gd name="connsiteY7" fmla="*/ 292281 h 1030113"/>
              <a:gd name="connsiteX8" fmla="*/ 139940 w 367837"/>
              <a:gd name="connsiteY8" fmla="*/ 10774 h 1030113"/>
              <a:gd name="connsiteX9" fmla="*/ 23357 w 367837"/>
              <a:gd name="connsiteY9" fmla="*/ 228657 h 1030113"/>
              <a:gd name="connsiteX0" fmla="*/ 255 w 367837"/>
              <a:gd name="connsiteY0" fmla="*/ 266163 h 1030113"/>
              <a:gd name="connsiteX1" fmla="*/ 158030 w 367837"/>
              <a:gd name="connsiteY1" fmla="*/ 967 h 1030113"/>
              <a:gd name="connsiteX2" fmla="*/ 367715 w 367837"/>
              <a:gd name="connsiteY2" fmla="*/ 339979 h 1030113"/>
              <a:gd name="connsiteX3" fmla="*/ 127632 w 367837"/>
              <a:gd name="connsiteY3" fmla="*/ 1029903 h 1030113"/>
              <a:gd name="connsiteX4" fmla="*/ 255 w 367837"/>
              <a:gd name="connsiteY4" fmla="*/ 266163 h 1030113"/>
              <a:gd name="connsiteX5" fmla="*/ 63113 w 367837"/>
              <a:gd name="connsiteY5" fmla="*/ 228657 h 1030113"/>
              <a:gd name="connsiteX6" fmla="*/ 117676 w 367837"/>
              <a:gd name="connsiteY6" fmla="*/ 709000 h 1030113"/>
              <a:gd name="connsiteX7" fmla="*/ 360143 w 367837"/>
              <a:gd name="connsiteY7" fmla="*/ 292281 h 1030113"/>
              <a:gd name="connsiteX8" fmla="*/ 139940 w 367837"/>
              <a:gd name="connsiteY8" fmla="*/ 10774 h 1030113"/>
              <a:gd name="connsiteX9" fmla="*/ 63113 w 367837"/>
              <a:gd name="connsiteY9" fmla="*/ 228657 h 1030113"/>
              <a:gd name="connsiteX0" fmla="*/ 452 w 328273"/>
              <a:gd name="connsiteY0" fmla="*/ 247288 h 1031008"/>
              <a:gd name="connsiteX1" fmla="*/ 118471 w 328273"/>
              <a:gd name="connsiteY1" fmla="*/ 1739 h 1031008"/>
              <a:gd name="connsiteX2" fmla="*/ 328156 w 328273"/>
              <a:gd name="connsiteY2" fmla="*/ 340751 h 1031008"/>
              <a:gd name="connsiteX3" fmla="*/ 88073 w 328273"/>
              <a:gd name="connsiteY3" fmla="*/ 1030675 h 1031008"/>
              <a:gd name="connsiteX4" fmla="*/ 452 w 328273"/>
              <a:gd name="connsiteY4" fmla="*/ 247288 h 1031008"/>
              <a:gd name="connsiteX5" fmla="*/ 23554 w 328273"/>
              <a:gd name="connsiteY5" fmla="*/ 229429 h 1031008"/>
              <a:gd name="connsiteX6" fmla="*/ 78117 w 328273"/>
              <a:gd name="connsiteY6" fmla="*/ 709772 h 1031008"/>
              <a:gd name="connsiteX7" fmla="*/ 320584 w 328273"/>
              <a:gd name="connsiteY7" fmla="*/ 293053 h 1031008"/>
              <a:gd name="connsiteX8" fmla="*/ 100381 w 328273"/>
              <a:gd name="connsiteY8" fmla="*/ 11546 h 1031008"/>
              <a:gd name="connsiteX9" fmla="*/ 23554 w 328273"/>
              <a:gd name="connsiteY9" fmla="*/ 229429 h 1031008"/>
              <a:gd name="connsiteX0" fmla="*/ 7580 w 336000"/>
              <a:gd name="connsiteY0" fmla="*/ 247367 h 1060544"/>
              <a:gd name="connsiteX1" fmla="*/ 125599 w 336000"/>
              <a:gd name="connsiteY1" fmla="*/ 1818 h 1060544"/>
              <a:gd name="connsiteX2" fmla="*/ 335284 w 336000"/>
              <a:gd name="connsiteY2" fmla="*/ 340830 h 1060544"/>
              <a:gd name="connsiteX3" fmla="*/ 47495 w 336000"/>
              <a:gd name="connsiteY3" fmla="*/ 1060225 h 1060544"/>
              <a:gd name="connsiteX4" fmla="*/ 7580 w 336000"/>
              <a:gd name="connsiteY4" fmla="*/ 247367 h 1060544"/>
              <a:gd name="connsiteX5" fmla="*/ 30682 w 336000"/>
              <a:gd name="connsiteY5" fmla="*/ 229508 h 1060544"/>
              <a:gd name="connsiteX6" fmla="*/ 85245 w 336000"/>
              <a:gd name="connsiteY6" fmla="*/ 709851 h 1060544"/>
              <a:gd name="connsiteX7" fmla="*/ 327712 w 336000"/>
              <a:gd name="connsiteY7" fmla="*/ 293132 h 1060544"/>
              <a:gd name="connsiteX8" fmla="*/ 107509 w 336000"/>
              <a:gd name="connsiteY8" fmla="*/ 11625 h 1060544"/>
              <a:gd name="connsiteX9" fmla="*/ 30682 w 336000"/>
              <a:gd name="connsiteY9" fmla="*/ 229508 h 1060544"/>
              <a:gd name="connsiteX0" fmla="*/ 7580 w 351565"/>
              <a:gd name="connsiteY0" fmla="*/ 247367 h 1060544"/>
              <a:gd name="connsiteX1" fmla="*/ 125599 w 351565"/>
              <a:gd name="connsiteY1" fmla="*/ 1818 h 1060544"/>
              <a:gd name="connsiteX2" fmla="*/ 335284 w 351565"/>
              <a:gd name="connsiteY2" fmla="*/ 340830 h 1060544"/>
              <a:gd name="connsiteX3" fmla="*/ 47495 w 351565"/>
              <a:gd name="connsiteY3" fmla="*/ 1060225 h 1060544"/>
              <a:gd name="connsiteX4" fmla="*/ 7580 w 351565"/>
              <a:gd name="connsiteY4" fmla="*/ 247367 h 1060544"/>
              <a:gd name="connsiteX5" fmla="*/ 30682 w 351565"/>
              <a:gd name="connsiteY5" fmla="*/ 229508 h 1060544"/>
              <a:gd name="connsiteX6" fmla="*/ 85245 w 351565"/>
              <a:gd name="connsiteY6" fmla="*/ 709851 h 1060544"/>
              <a:gd name="connsiteX7" fmla="*/ 351565 w 351565"/>
              <a:gd name="connsiteY7" fmla="*/ 293132 h 1060544"/>
              <a:gd name="connsiteX8" fmla="*/ 107509 w 351565"/>
              <a:gd name="connsiteY8" fmla="*/ 11625 h 1060544"/>
              <a:gd name="connsiteX9" fmla="*/ 30682 w 351565"/>
              <a:gd name="connsiteY9" fmla="*/ 229508 h 106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565" h="1060544">
                <a:moveTo>
                  <a:pt x="7580" y="247367"/>
                </a:moveTo>
                <a:cubicBezTo>
                  <a:pt x="20597" y="70966"/>
                  <a:pt x="70982" y="-13759"/>
                  <a:pt x="125599" y="1818"/>
                </a:cubicBezTo>
                <a:cubicBezTo>
                  <a:pt x="180216" y="17395"/>
                  <a:pt x="348301" y="164429"/>
                  <a:pt x="335284" y="340830"/>
                </a:cubicBezTo>
                <a:cubicBezTo>
                  <a:pt x="322267" y="517231"/>
                  <a:pt x="102112" y="1075802"/>
                  <a:pt x="47495" y="1060225"/>
                </a:cubicBezTo>
                <a:cubicBezTo>
                  <a:pt x="-7122" y="1044648"/>
                  <a:pt x="-5437" y="423768"/>
                  <a:pt x="7580" y="247367"/>
                </a:cubicBezTo>
                <a:close/>
                <a:moveTo>
                  <a:pt x="30682" y="229508"/>
                </a:moveTo>
                <a:cubicBezTo>
                  <a:pt x="26971" y="345879"/>
                  <a:pt x="31765" y="699247"/>
                  <a:pt x="85245" y="709851"/>
                </a:cubicBezTo>
                <a:cubicBezTo>
                  <a:pt x="138725" y="720455"/>
                  <a:pt x="351565" y="626619"/>
                  <a:pt x="351565" y="293132"/>
                </a:cubicBezTo>
                <a:cubicBezTo>
                  <a:pt x="351565" y="-40355"/>
                  <a:pt x="160989" y="22229"/>
                  <a:pt x="107509" y="11625"/>
                </a:cubicBezTo>
                <a:cubicBezTo>
                  <a:pt x="54029" y="1021"/>
                  <a:pt x="34393" y="113137"/>
                  <a:pt x="30682" y="22950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404383" y="1165761"/>
            <a:ext cx="750462" cy="55049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4366059" y="865765"/>
            <a:ext cx="3450187" cy="4850977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637658" y="1194581"/>
            <a:ext cx="2880360" cy="38697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Triangle 23"/>
          <p:cNvSpPr/>
          <p:nvPr/>
        </p:nvSpPr>
        <p:spPr>
          <a:xfrm rot="16200000">
            <a:off x="4191006" y="1721375"/>
            <a:ext cx="3869786" cy="2816199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866662" y="5184371"/>
            <a:ext cx="421596" cy="417625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8568283" y="1943109"/>
            <a:ext cx="548640" cy="549731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633310" y="2009679"/>
            <a:ext cx="420624" cy="416589"/>
          </a:xfrm>
          <a:prstGeom prst="ellipse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18997893" flipH="1">
            <a:off x="9092866" y="2340980"/>
            <a:ext cx="114028" cy="3656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Block Arc 28"/>
          <p:cNvSpPr/>
          <p:nvPr/>
        </p:nvSpPr>
        <p:spPr>
          <a:xfrm rot="21399460">
            <a:off x="3190212" y="3109031"/>
            <a:ext cx="1062209" cy="365513"/>
          </a:xfrm>
          <a:custGeom>
            <a:avLst/>
            <a:gdLst>
              <a:gd name="connsiteX0" fmla="*/ 0 w 914400"/>
              <a:gd name="connsiteY0" fmla="*/ 153980 h 307959"/>
              <a:gd name="connsiteX1" fmla="*/ 457200 w 914400"/>
              <a:gd name="connsiteY1" fmla="*/ 0 h 307959"/>
              <a:gd name="connsiteX2" fmla="*/ 914400 w 914400"/>
              <a:gd name="connsiteY2" fmla="*/ 153980 h 307959"/>
              <a:gd name="connsiteX3" fmla="*/ 837410 w 914400"/>
              <a:gd name="connsiteY3" fmla="*/ 153980 h 307959"/>
              <a:gd name="connsiteX4" fmla="*/ 457200 w 914400"/>
              <a:gd name="connsiteY4" fmla="*/ 76990 h 307959"/>
              <a:gd name="connsiteX5" fmla="*/ 76990 w 914400"/>
              <a:gd name="connsiteY5" fmla="*/ 153980 h 307959"/>
              <a:gd name="connsiteX6" fmla="*/ 0 w 914400"/>
              <a:gd name="connsiteY6" fmla="*/ 153980 h 307959"/>
              <a:gd name="connsiteX0" fmla="*/ 0 w 914400"/>
              <a:gd name="connsiteY0" fmla="*/ 153980 h 153980"/>
              <a:gd name="connsiteX1" fmla="*/ 457200 w 914400"/>
              <a:gd name="connsiteY1" fmla="*/ 0 h 153980"/>
              <a:gd name="connsiteX2" fmla="*/ 914400 w 914400"/>
              <a:gd name="connsiteY2" fmla="*/ 153980 h 153980"/>
              <a:gd name="connsiteX3" fmla="*/ 837410 w 914400"/>
              <a:gd name="connsiteY3" fmla="*/ 153980 h 153980"/>
              <a:gd name="connsiteX4" fmla="*/ 457200 w 914400"/>
              <a:gd name="connsiteY4" fmla="*/ 62922 h 153980"/>
              <a:gd name="connsiteX5" fmla="*/ 76990 w 914400"/>
              <a:gd name="connsiteY5" fmla="*/ 153980 h 153980"/>
              <a:gd name="connsiteX6" fmla="*/ 0 w 914400"/>
              <a:gd name="connsiteY6" fmla="*/ 153980 h 153980"/>
              <a:gd name="connsiteX0" fmla="*/ 0 w 914400"/>
              <a:gd name="connsiteY0" fmla="*/ 196635 h 196635"/>
              <a:gd name="connsiteX1" fmla="*/ 457200 w 914400"/>
              <a:gd name="connsiteY1" fmla="*/ 452 h 196635"/>
              <a:gd name="connsiteX2" fmla="*/ 914400 w 914400"/>
              <a:gd name="connsiteY2" fmla="*/ 154432 h 196635"/>
              <a:gd name="connsiteX3" fmla="*/ 837410 w 914400"/>
              <a:gd name="connsiteY3" fmla="*/ 154432 h 196635"/>
              <a:gd name="connsiteX4" fmla="*/ 457200 w 914400"/>
              <a:gd name="connsiteY4" fmla="*/ 63374 h 196635"/>
              <a:gd name="connsiteX5" fmla="*/ 76990 w 914400"/>
              <a:gd name="connsiteY5" fmla="*/ 154432 h 196635"/>
              <a:gd name="connsiteX6" fmla="*/ 0 w 914400"/>
              <a:gd name="connsiteY6" fmla="*/ 196635 h 196635"/>
              <a:gd name="connsiteX0" fmla="*/ 0 w 914400"/>
              <a:gd name="connsiteY0" fmla="*/ 196635 h 196635"/>
              <a:gd name="connsiteX1" fmla="*/ 457200 w 914400"/>
              <a:gd name="connsiteY1" fmla="*/ 452 h 196635"/>
              <a:gd name="connsiteX2" fmla="*/ 914400 w 914400"/>
              <a:gd name="connsiteY2" fmla="*/ 154432 h 196635"/>
              <a:gd name="connsiteX3" fmla="*/ 837410 w 914400"/>
              <a:gd name="connsiteY3" fmla="*/ 196635 h 196635"/>
              <a:gd name="connsiteX4" fmla="*/ 457200 w 914400"/>
              <a:gd name="connsiteY4" fmla="*/ 63374 h 196635"/>
              <a:gd name="connsiteX5" fmla="*/ 76990 w 914400"/>
              <a:gd name="connsiteY5" fmla="*/ 154432 h 196635"/>
              <a:gd name="connsiteX6" fmla="*/ 0 w 914400"/>
              <a:gd name="connsiteY6" fmla="*/ 196635 h 196635"/>
              <a:gd name="connsiteX0" fmla="*/ 0 w 914400"/>
              <a:gd name="connsiteY0" fmla="*/ 168105 h 196240"/>
              <a:gd name="connsiteX1" fmla="*/ 457200 w 914400"/>
              <a:gd name="connsiteY1" fmla="*/ 57 h 196240"/>
              <a:gd name="connsiteX2" fmla="*/ 914400 w 914400"/>
              <a:gd name="connsiteY2" fmla="*/ 154037 h 196240"/>
              <a:gd name="connsiteX3" fmla="*/ 837410 w 914400"/>
              <a:gd name="connsiteY3" fmla="*/ 196240 h 196240"/>
              <a:gd name="connsiteX4" fmla="*/ 457200 w 914400"/>
              <a:gd name="connsiteY4" fmla="*/ 62979 h 196240"/>
              <a:gd name="connsiteX5" fmla="*/ 76990 w 914400"/>
              <a:gd name="connsiteY5" fmla="*/ 154037 h 196240"/>
              <a:gd name="connsiteX6" fmla="*/ 0 w 914400"/>
              <a:gd name="connsiteY6" fmla="*/ 168105 h 196240"/>
              <a:gd name="connsiteX0" fmla="*/ 0 w 914400"/>
              <a:gd name="connsiteY0" fmla="*/ 126174 h 196512"/>
              <a:gd name="connsiteX1" fmla="*/ 457200 w 914400"/>
              <a:gd name="connsiteY1" fmla="*/ 329 h 196512"/>
              <a:gd name="connsiteX2" fmla="*/ 914400 w 914400"/>
              <a:gd name="connsiteY2" fmla="*/ 154309 h 196512"/>
              <a:gd name="connsiteX3" fmla="*/ 837410 w 914400"/>
              <a:gd name="connsiteY3" fmla="*/ 196512 h 196512"/>
              <a:gd name="connsiteX4" fmla="*/ 457200 w 914400"/>
              <a:gd name="connsiteY4" fmla="*/ 63251 h 196512"/>
              <a:gd name="connsiteX5" fmla="*/ 76990 w 914400"/>
              <a:gd name="connsiteY5" fmla="*/ 154309 h 196512"/>
              <a:gd name="connsiteX6" fmla="*/ 0 w 914400"/>
              <a:gd name="connsiteY6" fmla="*/ 126174 h 196512"/>
              <a:gd name="connsiteX0" fmla="*/ 0 w 914400"/>
              <a:gd name="connsiteY0" fmla="*/ 126174 h 196512"/>
              <a:gd name="connsiteX1" fmla="*/ 457200 w 914400"/>
              <a:gd name="connsiteY1" fmla="*/ 329 h 196512"/>
              <a:gd name="connsiteX2" fmla="*/ 914400 w 914400"/>
              <a:gd name="connsiteY2" fmla="*/ 154309 h 196512"/>
              <a:gd name="connsiteX3" fmla="*/ 837410 w 914400"/>
              <a:gd name="connsiteY3" fmla="*/ 196512 h 196512"/>
              <a:gd name="connsiteX4" fmla="*/ 474523 w 914400"/>
              <a:gd name="connsiteY4" fmla="*/ 35699 h 196512"/>
              <a:gd name="connsiteX5" fmla="*/ 76990 w 914400"/>
              <a:gd name="connsiteY5" fmla="*/ 154309 h 196512"/>
              <a:gd name="connsiteX6" fmla="*/ 0 w 914400"/>
              <a:gd name="connsiteY6" fmla="*/ 126174 h 196512"/>
              <a:gd name="connsiteX0" fmla="*/ 0 w 914400"/>
              <a:gd name="connsiteY0" fmla="*/ 126174 h 175542"/>
              <a:gd name="connsiteX1" fmla="*/ 457200 w 914400"/>
              <a:gd name="connsiteY1" fmla="*/ 329 h 175542"/>
              <a:gd name="connsiteX2" fmla="*/ 914400 w 914400"/>
              <a:gd name="connsiteY2" fmla="*/ 154309 h 175542"/>
              <a:gd name="connsiteX3" fmla="*/ 839871 w 914400"/>
              <a:gd name="connsiteY3" fmla="*/ 175542 h 175542"/>
              <a:gd name="connsiteX4" fmla="*/ 474523 w 914400"/>
              <a:gd name="connsiteY4" fmla="*/ 35699 h 175542"/>
              <a:gd name="connsiteX5" fmla="*/ 76990 w 914400"/>
              <a:gd name="connsiteY5" fmla="*/ 154309 h 175542"/>
              <a:gd name="connsiteX6" fmla="*/ 0 w 914400"/>
              <a:gd name="connsiteY6" fmla="*/ 126174 h 175542"/>
              <a:gd name="connsiteX0" fmla="*/ 0 w 901176"/>
              <a:gd name="connsiteY0" fmla="*/ 133408 h 175377"/>
              <a:gd name="connsiteX1" fmla="*/ 443976 w 901176"/>
              <a:gd name="connsiteY1" fmla="*/ 164 h 175377"/>
              <a:gd name="connsiteX2" fmla="*/ 901176 w 901176"/>
              <a:gd name="connsiteY2" fmla="*/ 154144 h 175377"/>
              <a:gd name="connsiteX3" fmla="*/ 826647 w 901176"/>
              <a:gd name="connsiteY3" fmla="*/ 175377 h 175377"/>
              <a:gd name="connsiteX4" fmla="*/ 461299 w 901176"/>
              <a:gd name="connsiteY4" fmla="*/ 35534 h 175377"/>
              <a:gd name="connsiteX5" fmla="*/ 63766 w 901176"/>
              <a:gd name="connsiteY5" fmla="*/ 154144 h 175377"/>
              <a:gd name="connsiteX6" fmla="*/ 0 w 901176"/>
              <a:gd name="connsiteY6" fmla="*/ 133408 h 175377"/>
              <a:gd name="connsiteX0" fmla="*/ 0 w 901176"/>
              <a:gd name="connsiteY0" fmla="*/ 133408 h 175377"/>
              <a:gd name="connsiteX1" fmla="*/ 443976 w 901176"/>
              <a:gd name="connsiteY1" fmla="*/ 164 h 175377"/>
              <a:gd name="connsiteX2" fmla="*/ 901176 w 901176"/>
              <a:gd name="connsiteY2" fmla="*/ 154144 h 175377"/>
              <a:gd name="connsiteX3" fmla="*/ 826647 w 901176"/>
              <a:gd name="connsiteY3" fmla="*/ 175377 h 175377"/>
              <a:gd name="connsiteX4" fmla="*/ 461299 w 901176"/>
              <a:gd name="connsiteY4" fmla="*/ 35534 h 175377"/>
              <a:gd name="connsiteX5" fmla="*/ 66227 w 901176"/>
              <a:gd name="connsiteY5" fmla="*/ 133174 h 175377"/>
              <a:gd name="connsiteX6" fmla="*/ 0 w 901176"/>
              <a:gd name="connsiteY6" fmla="*/ 133408 h 175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1176" h="175377">
                <a:moveTo>
                  <a:pt x="0" y="133408"/>
                </a:moveTo>
                <a:cubicBezTo>
                  <a:pt x="0" y="48367"/>
                  <a:pt x="293780" y="-3292"/>
                  <a:pt x="443976" y="164"/>
                </a:cubicBezTo>
                <a:cubicBezTo>
                  <a:pt x="594172" y="3620"/>
                  <a:pt x="901176" y="69103"/>
                  <a:pt x="901176" y="154144"/>
                </a:cubicBezTo>
                <a:lnTo>
                  <a:pt x="826647" y="175377"/>
                </a:lnTo>
                <a:cubicBezTo>
                  <a:pt x="826647" y="132857"/>
                  <a:pt x="671283" y="35534"/>
                  <a:pt x="461299" y="35534"/>
                </a:cubicBezTo>
                <a:cubicBezTo>
                  <a:pt x="251315" y="35534"/>
                  <a:pt x="66227" y="90654"/>
                  <a:pt x="66227" y="133174"/>
                </a:cubicBezTo>
                <a:lnTo>
                  <a:pt x="0" y="133408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31" name="Block Arc 28"/>
          <p:cNvSpPr/>
          <p:nvPr/>
        </p:nvSpPr>
        <p:spPr>
          <a:xfrm rot="21399460">
            <a:off x="3278781" y="3215029"/>
            <a:ext cx="866413" cy="338571"/>
          </a:xfrm>
          <a:custGeom>
            <a:avLst/>
            <a:gdLst>
              <a:gd name="connsiteX0" fmla="*/ 0 w 914400"/>
              <a:gd name="connsiteY0" fmla="*/ 153980 h 307959"/>
              <a:gd name="connsiteX1" fmla="*/ 457200 w 914400"/>
              <a:gd name="connsiteY1" fmla="*/ 0 h 307959"/>
              <a:gd name="connsiteX2" fmla="*/ 914400 w 914400"/>
              <a:gd name="connsiteY2" fmla="*/ 153980 h 307959"/>
              <a:gd name="connsiteX3" fmla="*/ 837410 w 914400"/>
              <a:gd name="connsiteY3" fmla="*/ 153980 h 307959"/>
              <a:gd name="connsiteX4" fmla="*/ 457200 w 914400"/>
              <a:gd name="connsiteY4" fmla="*/ 76990 h 307959"/>
              <a:gd name="connsiteX5" fmla="*/ 76990 w 914400"/>
              <a:gd name="connsiteY5" fmla="*/ 153980 h 307959"/>
              <a:gd name="connsiteX6" fmla="*/ 0 w 914400"/>
              <a:gd name="connsiteY6" fmla="*/ 153980 h 307959"/>
              <a:gd name="connsiteX0" fmla="*/ 0 w 914400"/>
              <a:gd name="connsiteY0" fmla="*/ 153980 h 153980"/>
              <a:gd name="connsiteX1" fmla="*/ 457200 w 914400"/>
              <a:gd name="connsiteY1" fmla="*/ 0 h 153980"/>
              <a:gd name="connsiteX2" fmla="*/ 914400 w 914400"/>
              <a:gd name="connsiteY2" fmla="*/ 153980 h 153980"/>
              <a:gd name="connsiteX3" fmla="*/ 837410 w 914400"/>
              <a:gd name="connsiteY3" fmla="*/ 153980 h 153980"/>
              <a:gd name="connsiteX4" fmla="*/ 457200 w 914400"/>
              <a:gd name="connsiteY4" fmla="*/ 62922 h 153980"/>
              <a:gd name="connsiteX5" fmla="*/ 76990 w 914400"/>
              <a:gd name="connsiteY5" fmla="*/ 153980 h 153980"/>
              <a:gd name="connsiteX6" fmla="*/ 0 w 914400"/>
              <a:gd name="connsiteY6" fmla="*/ 153980 h 153980"/>
              <a:gd name="connsiteX0" fmla="*/ 0 w 914400"/>
              <a:gd name="connsiteY0" fmla="*/ 196635 h 196635"/>
              <a:gd name="connsiteX1" fmla="*/ 457200 w 914400"/>
              <a:gd name="connsiteY1" fmla="*/ 452 h 196635"/>
              <a:gd name="connsiteX2" fmla="*/ 914400 w 914400"/>
              <a:gd name="connsiteY2" fmla="*/ 154432 h 196635"/>
              <a:gd name="connsiteX3" fmla="*/ 837410 w 914400"/>
              <a:gd name="connsiteY3" fmla="*/ 154432 h 196635"/>
              <a:gd name="connsiteX4" fmla="*/ 457200 w 914400"/>
              <a:gd name="connsiteY4" fmla="*/ 63374 h 196635"/>
              <a:gd name="connsiteX5" fmla="*/ 76990 w 914400"/>
              <a:gd name="connsiteY5" fmla="*/ 154432 h 196635"/>
              <a:gd name="connsiteX6" fmla="*/ 0 w 914400"/>
              <a:gd name="connsiteY6" fmla="*/ 196635 h 196635"/>
              <a:gd name="connsiteX0" fmla="*/ 0 w 914400"/>
              <a:gd name="connsiteY0" fmla="*/ 196635 h 196635"/>
              <a:gd name="connsiteX1" fmla="*/ 457200 w 914400"/>
              <a:gd name="connsiteY1" fmla="*/ 452 h 196635"/>
              <a:gd name="connsiteX2" fmla="*/ 914400 w 914400"/>
              <a:gd name="connsiteY2" fmla="*/ 154432 h 196635"/>
              <a:gd name="connsiteX3" fmla="*/ 837410 w 914400"/>
              <a:gd name="connsiteY3" fmla="*/ 196635 h 196635"/>
              <a:gd name="connsiteX4" fmla="*/ 457200 w 914400"/>
              <a:gd name="connsiteY4" fmla="*/ 63374 h 196635"/>
              <a:gd name="connsiteX5" fmla="*/ 76990 w 914400"/>
              <a:gd name="connsiteY5" fmla="*/ 154432 h 196635"/>
              <a:gd name="connsiteX6" fmla="*/ 0 w 914400"/>
              <a:gd name="connsiteY6" fmla="*/ 196635 h 196635"/>
              <a:gd name="connsiteX0" fmla="*/ 0 w 914400"/>
              <a:gd name="connsiteY0" fmla="*/ 168105 h 196240"/>
              <a:gd name="connsiteX1" fmla="*/ 457200 w 914400"/>
              <a:gd name="connsiteY1" fmla="*/ 57 h 196240"/>
              <a:gd name="connsiteX2" fmla="*/ 914400 w 914400"/>
              <a:gd name="connsiteY2" fmla="*/ 154037 h 196240"/>
              <a:gd name="connsiteX3" fmla="*/ 837410 w 914400"/>
              <a:gd name="connsiteY3" fmla="*/ 196240 h 196240"/>
              <a:gd name="connsiteX4" fmla="*/ 457200 w 914400"/>
              <a:gd name="connsiteY4" fmla="*/ 62979 h 196240"/>
              <a:gd name="connsiteX5" fmla="*/ 76990 w 914400"/>
              <a:gd name="connsiteY5" fmla="*/ 154037 h 196240"/>
              <a:gd name="connsiteX6" fmla="*/ 0 w 914400"/>
              <a:gd name="connsiteY6" fmla="*/ 168105 h 196240"/>
              <a:gd name="connsiteX0" fmla="*/ 0 w 914400"/>
              <a:gd name="connsiteY0" fmla="*/ 126174 h 196512"/>
              <a:gd name="connsiteX1" fmla="*/ 457200 w 914400"/>
              <a:gd name="connsiteY1" fmla="*/ 329 h 196512"/>
              <a:gd name="connsiteX2" fmla="*/ 914400 w 914400"/>
              <a:gd name="connsiteY2" fmla="*/ 154309 h 196512"/>
              <a:gd name="connsiteX3" fmla="*/ 837410 w 914400"/>
              <a:gd name="connsiteY3" fmla="*/ 196512 h 196512"/>
              <a:gd name="connsiteX4" fmla="*/ 457200 w 914400"/>
              <a:gd name="connsiteY4" fmla="*/ 63251 h 196512"/>
              <a:gd name="connsiteX5" fmla="*/ 76990 w 914400"/>
              <a:gd name="connsiteY5" fmla="*/ 154309 h 196512"/>
              <a:gd name="connsiteX6" fmla="*/ 0 w 914400"/>
              <a:gd name="connsiteY6" fmla="*/ 126174 h 196512"/>
              <a:gd name="connsiteX0" fmla="*/ 0 w 914400"/>
              <a:gd name="connsiteY0" fmla="*/ 126174 h 196512"/>
              <a:gd name="connsiteX1" fmla="*/ 457200 w 914400"/>
              <a:gd name="connsiteY1" fmla="*/ 329 h 196512"/>
              <a:gd name="connsiteX2" fmla="*/ 914400 w 914400"/>
              <a:gd name="connsiteY2" fmla="*/ 154309 h 196512"/>
              <a:gd name="connsiteX3" fmla="*/ 837410 w 914400"/>
              <a:gd name="connsiteY3" fmla="*/ 196512 h 196512"/>
              <a:gd name="connsiteX4" fmla="*/ 474523 w 914400"/>
              <a:gd name="connsiteY4" fmla="*/ 35699 h 196512"/>
              <a:gd name="connsiteX5" fmla="*/ 76990 w 914400"/>
              <a:gd name="connsiteY5" fmla="*/ 154309 h 196512"/>
              <a:gd name="connsiteX6" fmla="*/ 0 w 914400"/>
              <a:gd name="connsiteY6" fmla="*/ 126174 h 196512"/>
              <a:gd name="connsiteX0" fmla="*/ 0 w 914400"/>
              <a:gd name="connsiteY0" fmla="*/ 126174 h 175542"/>
              <a:gd name="connsiteX1" fmla="*/ 457200 w 914400"/>
              <a:gd name="connsiteY1" fmla="*/ 329 h 175542"/>
              <a:gd name="connsiteX2" fmla="*/ 914400 w 914400"/>
              <a:gd name="connsiteY2" fmla="*/ 154309 h 175542"/>
              <a:gd name="connsiteX3" fmla="*/ 839871 w 914400"/>
              <a:gd name="connsiteY3" fmla="*/ 175542 h 175542"/>
              <a:gd name="connsiteX4" fmla="*/ 474523 w 914400"/>
              <a:gd name="connsiteY4" fmla="*/ 35699 h 175542"/>
              <a:gd name="connsiteX5" fmla="*/ 76990 w 914400"/>
              <a:gd name="connsiteY5" fmla="*/ 154309 h 175542"/>
              <a:gd name="connsiteX6" fmla="*/ 0 w 914400"/>
              <a:gd name="connsiteY6" fmla="*/ 126174 h 175542"/>
              <a:gd name="connsiteX0" fmla="*/ 0 w 901176"/>
              <a:gd name="connsiteY0" fmla="*/ 133408 h 175377"/>
              <a:gd name="connsiteX1" fmla="*/ 443976 w 901176"/>
              <a:gd name="connsiteY1" fmla="*/ 164 h 175377"/>
              <a:gd name="connsiteX2" fmla="*/ 901176 w 901176"/>
              <a:gd name="connsiteY2" fmla="*/ 154144 h 175377"/>
              <a:gd name="connsiteX3" fmla="*/ 826647 w 901176"/>
              <a:gd name="connsiteY3" fmla="*/ 175377 h 175377"/>
              <a:gd name="connsiteX4" fmla="*/ 461299 w 901176"/>
              <a:gd name="connsiteY4" fmla="*/ 35534 h 175377"/>
              <a:gd name="connsiteX5" fmla="*/ 63766 w 901176"/>
              <a:gd name="connsiteY5" fmla="*/ 154144 h 175377"/>
              <a:gd name="connsiteX6" fmla="*/ 0 w 901176"/>
              <a:gd name="connsiteY6" fmla="*/ 133408 h 175377"/>
              <a:gd name="connsiteX0" fmla="*/ 0 w 901176"/>
              <a:gd name="connsiteY0" fmla="*/ 133408 h 175377"/>
              <a:gd name="connsiteX1" fmla="*/ 443976 w 901176"/>
              <a:gd name="connsiteY1" fmla="*/ 164 h 175377"/>
              <a:gd name="connsiteX2" fmla="*/ 901176 w 901176"/>
              <a:gd name="connsiteY2" fmla="*/ 154144 h 175377"/>
              <a:gd name="connsiteX3" fmla="*/ 826647 w 901176"/>
              <a:gd name="connsiteY3" fmla="*/ 175377 h 175377"/>
              <a:gd name="connsiteX4" fmla="*/ 461299 w 901176"/>
              <a:gd name="connsiteY4" fmla="*/ 35534 h 175377"/>
              <a:gd name="connsiteX5" fmla="*/ 66227 w 901176"/>
              <a:gd name="connsiteY5" fmla="*/ 133174 h 175377"/>
              <a:gd name="connsiteX6" fmla="*/ 0 w 901176"/>
              <a:gd name="connsiteY6" fmla="*/ 133408 h 175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1176" h="175377">
                <a:moveTo>
                  <a:pt x="0" y="133408"/>
                </a:moveTo>
                <a:cubicBezTo>
                  <a:pt x="0" y="48367"/>
                  <a:pt x="293780" y="-3292"/>
                  <a:pt x="443976" y="164"/>
                </a:cubicBezTo>
                <a:cubicBezTo>
                  <a:pt x="594172" y="3620"/>
                  <a:pt x="901176" y="69103"/>
                  <a:pt x="901176" y="154144"/>
                </a:cubicBezTo>
                <a:lnTo>
                  <a:pt x="826647" y="175377"/>
                </a:lnTo>
                <a:cubicBezTo>
                  <a:pt x="826647" y="132857"/>
                  <a:pt x="671283" y="35534"/>
                  <a:pt x="461299" y="35534"/>
                </a:cubicBezTo>
                <a:cubicBezTo>
                  <a:pt x="251315" y="35534"/>
                  <a:pt x="66227" y="90654"/>
                  <a:pt x="66227" y="133174"/>
                </a:cubicBezTo>
                <a:lnTo>
                  <a:pt x="0" y="133408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33" name="Block Arc 28"/>
          <p:cNvSpPr/>
          <p:nvPr/>
        </p:nvSpPr>
        <p:spPr>
          <a:xfrm rot="21399460">
            <a:off x="3369099" y="3310647"/>
            <a:ext cx="695216" cy="307830"/>
          </a:xfrm>
          <a:custGeom>
            <a:avLst/>
            <a:gdLst>
              <a:gd name="connsiteX0" fmla="*/ 0 w 914400"/>
              <a:gd name="connsiteY0" fmla="*/ 153980 h 307959"/>
              <a:gd name="connsiteX1" fmla="*/ 457200 w 914400"/>
              <a:gd name="connsiteY1" fmla="*/ 0 h 307959"/>
              <a:gd name="connsiteX2" fmla="*/ 914400 w 914400"/>
              <a:gd name="connsiteY2" fmla="*/ 153980 h 307959"/>
              <a:gd name="connsiteX3" fmla="*/ 837410 w 914400"/>
              <a:gd name="connsiteY3" fmla="*/ 153980 h 307959"/>
              <a:gd name="connsiteX4" fmla="*/ 457200 w 914400"/>
              <a:gd name="connsiteY4" fmla="*/ 76990 h 307959"/>
              <a:gd name="connsiteX5" fmla="*/ 76990 w 914400"/>
              <a:gd name="connsiteY5" fmla="*/ 153980 h 307959"/>
              <a:gd name="connsiteX6" fmla="*/ 0 w 914400"/>
              <a:gd name="connsiteY6" fmla="*/ 153980 h 307959"/>
              <a:gd name="connsiteX0" fmla="*/ 0 w 914400"/>
              <a:gd name="connsiteY0" fmla="*/ 153980 h 153980"/>
              <a:gd name="connsiteX1" fmla="*/ 457200 w 914400"/>
              <a:gd name="connsiteY1" fmla="*/ 0 h 153980"/>
              <a:gd name="connsiteX2" fmla="*/ 914400 w 914400"/>
              <a:gd name="connsiteY2" fmla="*/ 153980 h 153980"/>
              <a:gd name="connsiteX3" fmla="*/ 837410 w 914400"/>
              <a:gd name="connsiteY3" fmla="*/ 153980 h 153980"/>
              <a:gd name="connsiteX4" fmla="*/ 457200 w 914400"/>
              <a:gd name="connsiteY4" fmla="*/ 62922 h 153980"/>
              <a:gd name="connsiteX5" fmla="*/ 76990 w 914400"/>
              <a:gd name="connsiteY5" fmla="*/ 153980 h 153980"/>
              <a:gd name="connsiteX6" fmla="*/ 0 w 914400"/>
              <a:gd name="connsiteY6" fmla="*/ 153980 h 153980"/>
              <a:gd name="connsiteX0" fmla="*/ 0 w 914400"/>
              <a:gd name="connsiteY0" fmla="*/ 196635 h 196635"/>
              <a:gd name="connsiteX1" fmla="*/ 457200 w 914400"/>
              <a:gd name="connsiteY1" fmla="*/ 452 h 196635"/>
              <a:gd name="connsiteX2" fmla="*/ 914400 w 914400"/>
              <a:gd name="connsiteY2" fmla="*/ 154432 h 196635"/>
              <a:gd name="connsiteX3" fmla="*/ 837410 w 914400"/>
              <a:gd name="connsiteY3" fmla="*/ 154432 h 196635"/>
              <a:gd name="connsiteX4" fmla="*/ 457200 w 914400"/>
              <a:gd name="connsiteY4" fmla="*/ 63374 h 196635"/>
              <a:gd name="connsiteX5" fmla="*/ 76990 w 914400"/>
              <a:gd name="connsiteY5" fmla="*/ 154432 h 196635"/>
              <a:gd name="connsiteX6" fmla="*/ 0 w 914400"/>
              <a:gd name="connsiteY6" fmla="*/ 196635 h 196635"/>
              <a:gd name="connsiteX0" fmla="*/ 0 w 914400"/>
              <a:gd name="connsiteY0" fmla="*/ 196635 h 196635"/>
              <a:gd name="connsiteX1" fmla="*/ 457200 w 914400"/>
              <a:gd name="connsiteY1" fmla="*/ 452 h 196635"/>
              <a:gd name="connsiteX2" fmla="*/ 914400 w 914400"/>
              <a:gd name="connsiteY2" fmla="*/ 154432 h 196635"/>
              <a:gd name="connsiteX3" fmla="*/ 837410 w 914400"/>
              <a:gd name="connsiteY3" fmla="*/ 196635 h 196635"/>
              <a:gd name="connsiteX4" fmla="*/ 457200 w 914400"/>
              <a:gd name="connsiteY4" fmla="*/ 63374 h 196635"/>
              <a:gd name="connsiteX5" fmla="*/ 76990 w 914400"/>
              <a:gd name="connsiteY5" fmla="*/ 154432 h 196635"/>
              <a:gd name="connsiteX6" fmla="*/ 0 w 914400"/>
              <a:gd name="connsiteY6" fmla="*/ 196635 h 196635"/>
              <a:gd name="connsiteX0" fmla="*/ 0 w 914400"/>
              <a:gd name="connsiteY0" fmla="*/ 168105 h 196240"/>
              <a:gd name="connsiteX1" fmla="*/ 457200 w 914400"/>
              <a:gd name="connsiteY1" fmla="*/ 57 h 196240"/>
              <a:gd name="connsiteX2" fmla="*/ 914400 w 914400"/>
              <a:gd name="connsiteY2" fmla="*/ 154037 h 196240"/>
              <a:gd name="connsiteX3" fmla="*/ 837410 w 914400"/>
              <a:gd name="connsiteY3" fmla="*/ 196240 h 196240"/>
              <a:gd name="connsiteX4" fmla="*/ 457200 w 914400"/>
              <a:gd name="connsiteY4" fmla="*/ 62979 h 196240"/>
              <a:gd name="connsiteX5" fmla="*/ 76990 w 914400"/>
              <a:gd name="connsiteY5" fmla="*/ 154037 h 196240"/>
              <a:gd name="connsiteX6" fmla="*/ 0 w 914400"/>
              <a:gd name="connsiteY6" fmla="*/ 168105 h 196240"/>
              <a:gd name="connsiteX0" fmla="*/ 0 w 914400"/>
              <a:gd name="connsiteY0" fmla="*/ 126174 h 196512"/>
              <a:gd name="connsiteX1" fmla="*/ 457200 w 914400"/>
              <a:gd name="connsiteY1" fmla="*/ 329 h 196512"/>
              <a:gd name="connsiteX2" fmla="*/ 914400 w 914400"/>
              <a:gd name="connsiteY2" fmla="*/ 154309 h 196512"/>
              <a:gd name="connsiteX3" fmla="*/ 837410 w 914400"/>
              <a:gd name="connsiteY3" fmla="*/ 196512 h 196512"/>
              <a:gd name="connsiteX4" fmla="*/ 457200 w 914400"/>
              <a:gd name="connsiteY4" fmla="*/ 63251 h 196512"/>
              <a:gd name="connsiteX5" fmla="*/ 76990 w 914400"/>
              <a:gd name="connsiteY5" fmla="*/ 154309 h 196512"/>
              <a:gd name="connsiteX6" fmla="*/ 0 w 914400"/>
              <a:gd name="connsiteY6" fmla="*/ 126174 h 196512"/>
              <a:gd name="connsiteX0" fmla="*/ 0 w 914400"/>
              <a:gd name="connsiteY0" fmla="*/ 126174 h 196512"/>
              <a:gd name="connsiteX1" fmla="*/ 457200 w 914400"/>
              <a:gd name="connsiteY1" fmla="*/ 329 h 196512"/>
              <a:gd name="connsiteX2" fmla="*/ 914400 w 914400"/>
              <a:gd name="connsiteY2" fmla="*/ 154309 h 196512"/>
              <a:gd name="connsiteX3" fmla="*/ 837410 w 914400"/>
              <a:gd name="connsiteY3" fmla="*/ 196512 h 196512"/>
              <a:gd name="connsiteX4" fmla="*/ 474523 w 914400"/>
              <a:gd name="connsiteY4" fmla="*/ 35699 h 196512"/>
              <a:gd name="connsiteX5" fmla="*/ 76990 w 914400"/>
              <a:gd name="connsiteY5" fmla="*/ 154309 h 196512"/>
              <a:gd name="connsiteX6" fmla="*/ 0 w 914400"/>
              <a:gd name="connsiteY6" fmla="*/ 126174 h 196512"/>
              <a:gd name="connsiteX0" fmla="*/ 0 w 914400"/>
              <a:gd name="connsiteY0" fmla="*/ 126174 h 175542"/>
              <a:gd name="connsiteX1" fmla="*/ 457200 w 914400"/>
              <a:gd name="connsiteY1" fmla="*/ 329 h 175542"/>
              <a:gd name="connsiteX2" fmla="*/ 914400 w 914400"/>
              <a:gd name="connsiteY2" fmla="*/ 154309 h 175542"/>
              <a:gd name="connsiteX3" fmla="*/ 839871 w 914400"/>
              <a:gd name="connsiteY3" fmla="*/ 175542 h 175542"/>
              <a:gd name="connsiteX4" fmla="*/ 474523 w 914400"/>
              <a:gd name="connsiteY4" fmla="*/ 35699 h 175542"/>
              <a:gd name="connsiteX5" fmla="*/ 76990 w 914400"/>
              <a:gd name="connsiteY5" fmla="*/ 154309 h 175542"/>
              <a:gd name="connsiteX6" fmla="*/ 0 w 914400"/>
              <a:gd name="connsiteY6" fmla="*/ 126174 h 175542"/>
              <a:gd name="connsiteX0" fmla="*/ 0 w 901176"/>
              <a:gd name="connsiteY0" fmla="*/ 133408 h 175377"/>
              <a:gd name="connsiteX1" fmla="*/ 443976 w 901176"/>
              <a:gd name="connsiteY1" fmla="*/ 164 h 175377"/>
              <a:gd name="connsiteX2" fmla="*/ 901176 w 901176"/>
              <a:gd name="connsiteY2" fmla="*/ 154144 h 175377"/>
              <a:gd name="connsiteX3" fmla="*/ 826647 w 901176"/>
              <a:gd name="connsiteY3" fmla="*/ 175377 h 175377"/>
              <a:gd name="connsiteX4" fmla="*/ 461299 w 901176"/>
              <a:gd name="connsiteY4" fmla="*/ 35534 h 175377"/>
              <a:gd name="connsiteX5" fmla="*/ 63766 w 901176"/>
              <a:gd name="connsiteY5" fmla="*/ 154144 h 175377"/>
              <a:gd name="connsiteX6" fmla="*/ 0 w 901176"/>
              <a:gd name="connsiteY6" fmla="*/ 133408 h 175377"/>
              <a:gd name="connsiteX0" fmla="*/ 0 w 901176"/>
              <a:gd name="connsiteY0" fmla="*/ 133408 h 175377"/>
              <a:gd name="connsiteX1" fmla="*/ 443976 w 901176"/>
              <a:gd name="connsiteY1" fmla="*/ 164 h 175377"/>
              <a:gd name="connsiteX2" fmla="*/ 901176 w 901176"/>
              <a:gd name="connsiteY2" fmla="*/ 154144 h 175377"/>
              <a:gd name="connsiteX3" fmla="*/ 826647 w 901176"/>
              <a:gd name="connsiteY3" fmla="*/ 175377 h 175377"/>
              <a:gd name="connsiteX4" fmla="*/ 461299 w 901176"/>
              <a:gd name="connsiteY4" fmla="*/ 35534 h 175377"/>
              <a:gd name="connsiteX5" fmla="*/ 66227 w 901176"/>
              <a:gd name="connsiteY5" fmla="*/ 133174 h 175377"/>
              <a:gd name="connsiteX6" fmla="*/ 0 w 901176"/>
              <a:gd name="connsiteY6" fmla="*/ 133408 h 175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1176" h="175377">
                <a:moveTo>
                  <a:pt x="0" y="133408"/>
                </a:moveTo>
                <a:cubicBezTo>
                  <a:pt x="0" y="48367"/>
                  <a:pt x="293780" y="-3292"/>
                  <a:pt x="443976" y="164"/>
                </a:cubicBezTo>
                <a:cubicBezTo>
                  <a:pt x="594172" y="3620"/>
                  <a:pt x="901176" y="69103"/>
                  <a:pt x="901176" y="154144"/>
                </a:cubicBezTo>
                <a:lnTo>
                  <a:pt x="826647" y="175377"/>
                </a:lnTo>
                <a:cubicBezTo>
                  <a:pt x="826647" y="132857"/>
                  <a:pt x="671283" y="35534"/>
                  <a:pt x="461299" y="35534"/>
                </a:cubicBezTo>
                <a:cubicBezTo>
                  <a:pt x="251315" y="35534"/>
                  <a:pt x="66227" y="90654"/>
                  <a:pt x="66227" y="133174"/>
                </a:cubicBezTo>
                <a:lnTo>
                  <a:pt x="0" y="133408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34" name="Block Arc 28"/>
          <p:cNvSpPr/>
          <p:nvPr/>
        </p:nvSpPr>
        <p:spPr>
          <a:xfrm rot="21177063">
            <a:off x="3445244" y="3395842"/>
            <a:ext cx="528317" cy="314099"/>
          </a:xfrm>
          <a:custGeom>
            <a:avLst/>
            <a:gdLst>
              <a:gd name="connsiteX0" fmla="*/ 0 w 914400"/>
              <a:gd name="connsiteY0" fmla="*/ 153980 h 307959"/>
              <a:gd name="connsiteX1" fmla="*/ 457200 w 914400"/>
              <a:gd name="connsiteY1" fmla="*/ 0 h 307959"/>
              <a:gd name="connsiteX2" fmla="*/ 914400 w 914400"/>
              <a:gd name="connsiteY2" fmla="*/ 153980 h 307959"/>
              <a:gd name="connsiteX3" fmla="*/ 837410 w 914400"/>
              <a:gd name="connsiteY3" fmla="*/ 153980 h 307959"/>
              <a:gd name="connsiteX4" fmla="*/ 457200 w 914400"/>
              <a:gd name="connsiteY4" fmla="*/ 76990 h 307959"/>
              <a:gd name="connsiteX5" fmla="*/ 76990 w 914400"/>
              <a:gd name="connsiteY5" fmla="*/ 153980 h 307959"/>
              <a:gd name="connsiteX6" fmla="*/ 0 w 914400"/>
              <a:gd name="connsiteY6" fmla="*/ 153980 h 307959"/>
              <a:gd name="connsiteX0" fmla="*/ 0 w 914400"/>
              <a:gd name="connsiteY0" fmla="*/ 153980 h 153980"/>
              <a:gd name="connsiteX1" fmla="*/ 457200 w 914400"/>
              <a:gd name="connsiteY1" fmla="*/ 0 h 153980"/>
              <a:gd name="connsiteX2" fmla="*/ 914400 w 914400"/>
              <a:gd name="connsiteY2" fmla="*/ 153980 h 153980"/>
              <a:gd name="connsiteX3" fmla="*/ 837410 w 914400"/>
              <a:gd name="connsiteY3" fmla="*/ 153980 h 153980"/>
              <a:gd name="connsiteX4" fmla="*/ 457200 w 914400"/>
              <a:gd name="connsiteY4" fmla="*/ 62922 h 153980"/>
              <a:gd name="connsiteX5" fmla="*/ 76990 w 914400"/>
              <a:gd name="connsiteY5" fmla="*/ 153980 h 153980"/>
              <a:gd name="connsiteX6" fmla="*/ 0 w 914400"/>
              <a:gd name="connsiteY6" fmla="*/ 153980 h 153980"/>
              <a:gd name="connsiteX0" fmla="*/ 0 w 914400"/>
              <a:gd name="connsiteY0" fmla="*/ 196635 h 196635"/>
              <a:gd name="connsiteX1" fmla="*/ 457200 w 914400"/>
              <a:gd name="connsiteY1" fmla="*/ 452 h 196635"/>
              <a:gd name="connsiteX2" fmla="*/ 914400 w 914400"/>
              <a:gd name="connsiteY2" fmla="*/ 154432 h 196635"/>
              <a:gd name="connsiteX3" fmla="*/ 837410 w 914400"/>
              <a:gd name="connsiteY3" fmla="*/ 154432 h 196635"/>
              <a:gd name="connsiteX4" fmla="*/ 457200 w 914400"/>
              <a:gd name="connsiteY4" fmla="*/ 63374 h 196635"/>
              <a:gd name="connsiteX5" fmla="*/ 76990 w 914400"/>
              <a:gd name="connsiteY5" fmla="*/ 154432 h 196635"/>
              <a:gd name="connsiteX6" fmla="*/ 0 w 914400"/>
              <a:gd name="connsiteY6" fmla="*/ 196635 h 196635"/>
              <a:gd name="connsiteX0" fmla="*/ 0 w 914400"/>
              <a:gd name="connsiteY0" fmla="*/ 196635 h 196635"/>
              <a:gd name="connsiteX1" fmla="*/ 457200 w 914400"/>
              <a:gd name="connsiteY1" fmla="*/ 452 h 196635"/>
              <a:gd name="connsiteX2" fmla="*/ 914400 w 914400"/>
              <a:gd name="connsiteY2" fmla="*/ 154432 h 196635"/>
              <a:gd name="connsiteX3" fmla="*/ 837410 w 914400"/>
              <a:gd name="connsiteY3" fmla="*/ 196635 h 196635"/>
              <a:gd name="connsiteX4" fmla="*/ 457200 w 914400"/>
              <a:gd name="connsiteY4" fmla="*/ 63374 h 196635"/>
              <a:gd name="connsiteX5" fmla="*/ 76990 w 914400"/>
              <a:gd name="connsiteY5" fmla="*/ 154432 h 196635"/>
              <a:gd name="connsiteX6" fmla="*/ 0 w 914400"/>
              <a:gd name="connsiteY6" fmla="*/ 196635 h 196635"/>
              <a:gd name="connsiteX0" fmla="*/ 0 w 914400"/>
              <a:gd name="connsiteY0" fmla="*/ 168105 h 196240"/>
              <a:gd name="connsiteX1" fmla="*/ 457200 w 914400"/>
              <a:gd name="connsiteY1" fmla="*/ 57 h 196240"/>
              <a:gd name="connsiteX2" fmla="*/ 914400 w 914400"/>
              <a:gd name="connsiteY2" fmla="*/ 154037 h 196240"/>
              <a:gd name="connsiteX3" fmla="*/ 837410 w 914400"/>
              <a:gd name="connsiteY3" fmla="*/ 196240 h 196240"/>
              <a:gd name="connsiteX4" fmla="*/ 457200 w 914400"/>
              <a:gd name="connsiteY4" fmla="*/ 62979 h 196240"/>
              <a:gd name="connsiteX5" fmla="*/ 76990 w 914400"/>
              <a:gd name="connsiteY5" fmla="*/ 154037 h 196240"/>
              <a:gd name="connsiteX6" fmla="*/ 0 w 914400"/>
              <a:gd name="connsiteY6" fmla="*/ 168105 h 196240"/>
              <a:gd name="connsiteX0" fmla="*/ 0 w 914400"/>
              <a:gd name="connsiteY0" fmla="*/ 126174 h 196512"/>
              <a:gd name="connsiteX1" fmla="*/ 457200 w 914400"/>
              <a:gd name="connsiteY1" fmla="*/ 329 h 196512"/>
              <a:gd name="connsiteX2" fmla="*/ 914400 w 914400"/>
              <a:gd name="connsiteY2" fmla="*/ 154309 h 196512"/>
              <a:gd name="connsiteX3" fmla="*/ 837410 w 914400"/>
              <a:gd name="connsiteY3" fmla="*/ 196512 h 196512"/>
              <a:gd name="connsiteX4" fmla="*/ 457200 w 914400"/>
              <a:gd name="connsiteY4" fmla="*/ 63251 h 196512"/>
              <a:gd name="connsiteX5" fmla="*/ 76990 w 914400"/>
              <a:gd name="connsiteY5" fmla="*/ 154309 h 196512"/>
              <a:gd name="connsiteX6" fmla="*/ 0 w 914400"/>
              <a:gd name="connsiteY6" fmla="*/ 126174 h 196512"/>
              <a:gd name="connsiteX0" fmla="*/ 0 w 914400"/>
              <a:gd name="connsiteY0" fmla="*/ 126174 h 196512"/>
              <a:gd name="connsiteX1" fmla="*/ 457200 w 914400"/>
              <a:gd name="connsiteY1" fmla="*/ 329 h 196512"/>
              <a:gd name="connsiteX2" fmla="*/ 914400 w 914400"/>
              <a:gd name="connsiteY2" fmla="*/ 154309 h 196512"/>
              <a:gd name="connsiteX3" fmla="*/ 837410 w 914400"/>
              <a:gd name="connsiteY3" fmla="*/ 196512 h 196512"/>
              <a:gd name="connsiteX4" fmla="*/ 474523 w 914400"/>
              <a:gd name="connsiteY4" fmla="*/ 35699 h 196512"/>
              <a:gd name="connsiteX5" fmla="*/ 76990 w 914400"/>
              <a:gd name="connsiteY5" fmla="*/ 154309 h 196512"/>
              <a:gd name="connsiteX6" fmla="*/ 0 w 914400"/>
              <a:gd name="connsiteY6" fmla="*/ 126174 h 196512"/>
              <a:gd name="connsiteX0" fmla="*/ 0 w 914400"/>
              <a:gd name="connsiteY0" fmla="*/ 126174 h 175542"/>
              <a:gd name="connsiteX1" fmla="*/ 457200 w 914400"/>
              <a:gd name="connsiteY1" fmla="*/ 329 h 175542"/>
              <a:gd name="connsiteX2" fmla="*/ 914400 w 914400"/>
              <a:gd name="connsiteY2" fmla="*/ 154309 h 175542"/>
              <a:gd name="connsiteX3" fmla="*/ 839871 w 914400"/>
              <a:gd name="connsiteY3" fmla="*/ 175542 h 175542"/>
              <a:gd name="connsiteX4" fmla="*/ 474523 w 914400"/>
              <a:gd name="connsiteY4" fmla="*/ 35699 h 175542"/>
              <a:gd name="connsiteX5" fmla="*/ 76990 w 914400"/>
              <a:gd name="connsiteY5" fmla="*/ 154309 h 175542"/>
              <a:gd name="connsiteX6" fmla="*/ 0 w 914400"/>
              <a:gd name="connsiteY6" fmla="*/ 126174 h 175542"/>
              <a:gd name="connsiteX0" fmla="*/ 0 w 901176"/>
              <a:gd name="connsiteY0" fmla="*/ 133408 h 175377"/>
              <a:gd name="connsiteX1" fmla="*/ 443976 w 901176"/>
              <a:gd name="connsiteY1" fmla="*/ 164 h 175377"/>
              <a:gd name="connsiteX2" fmla="*/ 901176 w 901176"/>
              <a:gd name="connsiteY2" fmla="*/ 154144 h 175377"/>
              <a:gd name="connsiteX3" fmla="*/ 826647 w 901176"/>
              <a:gd name="connsiteY3" fmla="*/ 175377 h 175377"/>
              <a:gd name="connsiteX4" fmla="*/ 461299 w 901176"/>
              <a:gd name="connsiteY4" fmla="*/ 35534 h 175377"/>
              <a:gd name="connsiteX5" fmla="*/ 63766 w 901176"/>
              <a:gd name="connsiteY5" fmla="*/ 154144 h 175377"/>
              <a:gd name="connsiteX6" fmla="*/ 0 w 901176"/>
              <a:gd name="connsiteY6" fmla="*/ 133408 h 175377"/>
              <a:gd name="connsiteX0" fmla="*/ 0 w 901176"/>
              <a:gd name="connsiteY0" fmla="*/ 133408 h 175377"/>
              <a:gd name="connsiteX1" fmla="*/ 443976 w 901176"/>
              <a:gd name="connsiteY1" fmla="*/ 164 h 175377"/>
              <a:gd name="connsiteX2" fmla="*/ 901176 w 901176"/>
              <a:gd name="connsiteY2" fmla="*/ 154144 h 175377"/>
              <a:gd name="connsiteX3" fmla="*/ 826647 w 901176"/>
              <a:gd name="connsiteY3" fmla="*/ 175377 h 175377"/>
              <a:gd name="connsiteX4" fmla="*/ 461299 w 901176"/>
              <a:gd name="connsiteY4" fmla="*/ 35534 h 175377"/>
              <a:gd name="connsiteX5" fmla="*/ 66227 w 901176"/>
              <a:gd name="connsiteY5" fmla="*/ 133174 h 175377"/>
              <a:gd name="connsiteX6" fmla="*/ 0 w 901176"/>
              <a:gd name="connsiteY6" fmla="*/ 133408 h 175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1176" h="175377">
                <a:moveTo>
                  <a:pt x="0" y="133408"/>
                </a:moveTo>
                <a:cubicBezTo>
                  <a:pt x="0" y="48367"/>
                  <a:pt x="293780" y="-3292"/>
                  <a:pt x="443976" y="164"/>
                </a:cubicBezTo>
                <a:cubicBezTo>
                  <a:pt x="594172" y="3620"/>
                  <a:pt x="901176" y="69103"/>
                  <a:pt x="901176" y="154144"/>
                </a:cubicBezTo>
                <a:lnTo>
                  <a:pt x="826647" y="175377"/>
                </a:lnTo>
                <a:cubicBezTo>
                  <a:pt x="826647" y="132857"/>
                  <a:pt x="671283" y="35534"/>
                  <a:pt x="461299" y="35534"/>
                </a:cubicBezTo>
                <a:cubicBezTo>
                  <a:pt x="251315" y="35534"/>
                  <a:pt x="66227" y="90654"/>
                  <a:pt x="66227" y="133174"/>
                </a:cubicBezTo>
                <a:lnTo>
                  <a:pt x="0" y="133408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36" name="Block Arc 28"/>
          <p:cNvSpPr/>
          <p:nvPr/>
        </p:nvSpPr>
        <p:spPr>
          <a:xfrm rot="21214796">
            <a:off x="3544053" y="3493992"/>
            <a:ext cx="352212" cy="259727"/>
          </a:xfrm>
          <a:custGeom>
            <a:avLst/>
            <a:gdLst>
              <a:gd name="connsiteX0" fmla="*/ 0 w 914400"/>
              <a:gd name="connsiteY0" fmla="*/ 153980 h 307959"/>
              <a:gd name="connsiteX1" fmla="*/ 457200 w 914400"/>
              <a:gd name="connsiteY1" fmla="*/ 0 h 307959"/>
              <a:gd name="connsiteX2" fmla="*/ 914400 w 914400"/>
              <a:gd name="connsiteY2" fmla="*/ 153980 h 307959"/>
              <a:gd name="connsiteX3" fmla="*/ 837410 w 914400"/>
              <a:gd name="connsiteY3" fmla="*/ 153980 h 307959"/>
              <a:gd name="connsiteX4" fmla="*/ 457200 w 914400"/>
              <a:gd name="connsiteY4" fmla="*/ 76990 h 307959"/>
              <a:gd name="connsiteX5" fmla="*/ 76990 w 914400"/>
              <a:gd name="connsiteY5" fmla="*/ 153980 h 307959"/>
              <a:gd name="connsiteX6" fmla="*/ 0 w 914400"/>
              <a:gd name="connsiteY6" fmla="*/ 153980 h 307959"/>
              <a:gd name="connsiteX0" fmla="*/ 0 w 914400"/>
              <a:gd name="connsiteY0" fmla="*/ 153980 h 153980"/>
              <a:gd name="connsiteX1" fmla="*/ 457200 w 914400"/>
              <a:gd name="connsiteY1" fmla="*/ 0 h 153980"/>
              <a:gd name="connsiteX2" fmla="*/ 914400 w 914400"/>
              <a:gd name="connsiteY2" fmla="*/ 153980 h 153980"/>
              <a:gd name="connsiteX3" fmla="*/ 837410 w 914400"/>
              <a:gd name="connsiteY3" fmla="*/ 153980 h 153980"/>
              <a:gd name="connsiteX4" fmla="*/ 457200 w 914400"/>
              <a:gd name="connsiteY4" fmla="*/ 62922 h 153980"/>
              <a:gd name="connsiteX5" fmla="*/ 76990 w 914400"/>
              <a:gd name="connsiteY5" fmla="*/ 153980 h 153980"/>
              <a:gd name="connsiteX6" fmla="*/ 0 w 914400"/>
              <a:gd name="connsiteY6" fmla="*/ 153980 h 153980"/>
              <a:gd name="connsiteX0" fmla="*/ 0 w 914400"/>
              <a:gd name="connsiteY0" fmla="*/ 196635 h 196635"/>
              <a:gd name="connsiteX1" fmla="*/ 457200 w 914400"/>
              <a:gd name="connsiteY1" fmla="*/ 452 h 196635"/>
              <a:gd name="connsiteX2" fmla="*/ 914400 w 914400"/>
              <a:gd name="connsiteY2" fmla="*/ 154432 h 196635"/>
              <a:gd name="connsiteX3" fmla="*/ 837410 w 914400"/>
              <a:gd name="connsiteY3" fmla="*/ 154432 h 196635"/>
              <a:gd name="connsiteX4" fmla="*/ 457200 w 914400"/>
              <a:gd name="connsiteY4" fmla="*/ 63374 h 196635"/>
              <a:gd name="connsiteX5" fmla="*/ 76990 w 914400"/>
              <a:gd name="connsiteY5" fmla="*/ 154432 h 196635"/>
              <a:gd name="connsiteX6" fmla="*/ 0 w 914400"/>
              <a:gd name="connsiteY6" fmla="*/ 196635 h 196635"/>
              <a:gd name="connsiteX0" fmla="*/ 0 w 914400"/>
              <a:gd name="connsiteY0" fmla="*/ 196635 h 196635"/>
              <a:gd name="connsiteX1" fmla="*/ 457200 w 914400"/>
              <a:gd name="connsiteY1" fmla="*/ 452 h 196635"/>
              <a:gd name="connsiteX2" fmla="*/ 914400 w 914400"/>
              <a:gd name="connsiteY2" fmla="*/ 154432 h 196635"/>
              <a:gd name="connsiteX3" fmla="*/ 837410 w 914400"/>
              <a:gd name="connsiteY3" fmla="*/ 196635 h 196635"/>
              <a:gd name="connsiteX4" fmla="*/ 457200 w 914400"/>
              <a:gd name="connsiteY4" fmla="*/ 63374 h 196635"/>
              <a:gd name="connsiteX5" fmla="*/ 76990 w 914400"/>
              <a:gd name="connsiteY5" fmla="*/ 154432 h 196635"/>
              <a:gd name="connsiteX6" fmla="*/ 0 w 914400"/>
              <a:gd name="connsiteY6" fmla="*/ 196635 h 196635"/>
              <a:gd name="connsiteX0" fmla="*/ 0 w 914400"/>
              <a:gd name="connsiteY0" fmla="*/ 168105 h 196240"/>
              <a:gd name="connsiteX1" fmla="*/ 457200 w 914400"/>
              <a:gd name="connsiteY1" fmla="*/ 57 h 196240"/>
              <a:gd name="connsiteX2" fmla="*/ 914400 w 914400"/>
              <a:gd name="connsiteY2" fmla="*/ 154037 h 196240"/>
              <a:gd name="connsiteX3" fmla="*/ 837410 w 914400"/>
              <a:gd name="connsiteY3" fmla="*/ 196240 h 196240"/>
              <a:gd name="connsiteX4" fmla="*/ 457200 w 914400"/>
              <a:gd name="connsiteY4" fmla="*/ 62979 h 196240"/>
              <a:gd name="connsiteX5" fmla="*/ 76990 w 914400"/>
              <a:gd name="connsiteY5" fmla="*/ 154037 h 196240"/>
              <a:gd name="connsiteX6" fmla="*/ 0 w 914400"/>
              <a:gd name="connsiteY6" fmla="*/ 168105 h 196240"/>
              <a:gd name="connsiteX0" fmla="*/ 0 w 914400"/>
              <a:gd name="connsiteY0" fmla="*/ 126174 h 196512"/>
              <a:gd name="connsiteX1" fmla="*/ 457200 w 914400"/>
              <a:gd name="connsiteY1" fmla="*/ 329 h 196512"/>
              <a:gd name="connsiteX2" fmla="*/ 914400 w 914400"/>
              <a:gd name="connsiteY2" fmla="*/ 154309 h 196512"/>
              <a:gd name="connsiteX3" fmla="*/ 837410 w 914400"/>
              <a:gd name="connsiteY3" fmla="*/ 196512 h 196512"/>
              <a:gd name="connsiteX4" fmla="*/ 457200 w 914400"/>
              <a:gd name="connsiteY4" fmla="*/ 63251 h 196512"/>
              <a:gd name="connsiteX5" fmla="*/ 76990 w 914400"/>
              <a:gd name="connsiteY5" fmla="*/ 154309 h 196512"/>
              <a:gd name="connsiteX6" fmla="*/ 0 w 914400"/>
              <a:gd name="connsiteY6" fmla="*/ 126174 h 196512"/>
              <a:gd name="connsiteX0" fmla="*/ 0 w 914400"/>
              <a:gd name="connsiteY0" fmla="*/ 126174 h 196512"/>
              <a:gd name="connsiteX1" fmla="*/ 457200 w 914400"/>
              <a:gd name="connsiteY1" fmla="*/ 329 h 196512"/>
              <a:gd name="connsiteX2" fmla="*/ 914400 w 914400"/>
              <a:gd name="connsiteY2" fmla="*/ 154309 h 196512"/>
              <a:gd name="connsiteX3" fmla="*/ 837410 w 914400"/>
              <a:gd name="connsiteY3" fmla="*/ 196512 h 196512"/>
              <a:gd name="connsiteX4" fmla="*/ 474523 w 914400"/>
              <a:gd name="connsiteY4" fmla="*/ 35699 h 196512"/>
              <a:gd name="connsiteX5" fmla="*/ 76990 w 914400"/>
              <a:gd name="connsiteY5" fmla="*/ 154309 h 196512"/>
              <a:gd name="connsiteX6" fmla="*/ 0 w 914400"/>
              <a:gd name="connsiteY6" fmla="*/ 126174 h 196512"/>
              <a:gd name="connsiteX0" fmla="*/ 0 w 914400"/>
              <a:gd name="connsiteY0" fmla="*/ 126174 h 175542"/>
              <a:gd name="connsiteX1" fmla="*/ 457200 w 914400"/>
              <a:gd name="connsiteY1" fmla="*/ 329 h 175542"/>
              <a:gd name="connsiteX2" fmla="*/ 914400 w 914400"/>
              <a:gd name="connsiteY2" fmla="*/ 154309 h 175542"/>
              <a:gd name="connsiteX3" fmla="*/ 839871 w 914400"/>
              <a:gd name="connsiteY3" fmla="*/ 175542 h 175542"/>
              <a:gd name="connsiteX4" fmla="*/ 474523 w 914400"/>
              <a:gd name="connsiteY4" fmla="*/ 35699 h 175542"/>
              <a:gd name="connsiteX5" fmla="*/ 76990 w 914400"/>
              <a:gd name="connsiteY5" fmla="*/ 154309 h 175542"/>
              <a:gd name="connsiteX6" fmla="*/ 0 w 914400"/>
              <a:gd name="connsiteY6" fmla="*/ 126174 h 175542"/>
              <a:gd name="connsiteX0" fmla="*/ 0 w 901176"/>
              <a:gd name="connsiteY0" fmla="*/ 133408 h 175377"/>
              <a:gd name="connsiteX1" fmla="*/ 443976 w 901176"/>
              <a:gd name="connsiteY1" fmla="*/ 164 h 175377"/>
              <a:gd name="connsiteX2" fmla="*/ 901176 w 901176"/>
              <a:gd name="connsiteY2" fmla="*/ 154144 h 175377"/>
              <a:gd name="connsiteX3" fmla="*/ 826647 w 901176"/>
              <a:gd name="connsiteY3" fmla="*/ 175377 h 175377"/>
              <a:gd name="connsiteX4" fmla="*/ 461299 w 901176"/>
              <a:gd name="connsiteY4" fmla="*/ 35534 h 175377"/>
              <a:gd name="connsiteX5" fmla="*/ 63766 w 901176"/>
              <a:gd name="connsiteY5" fmla="*/ 154144 h 175377"/>
              <a:gd name="connsiteX6" fmla="*/ 0 w 901176"/>
              <a:gd name="connsiteY6" fmla="*/ 133408 h 175377"/>
              <a:gd name="connsiteX0" fmla="*/ 0 w 901176"/>
              <a:gd name="connsiteY0" fmla="*/ 133408 h 175377"/>
              <a:gd name="connsiteX1" fmla="*/ 443976 w 901176"/>
              <a:gd name="connsiteY1" fmla="*/ 164 h 175377"/>
              <a:gd name="connsiteX2" fmla="*/ 901176 w 901176"/>
              <a:gd name="connsiteY2" fmla="*/ 154144 h 175377"/>
              <a:gd name="connsiteX3" fmla="*/ 826647 w 901176"/>
              <a:gd name="connsiteY3" fmla="*/ 175377 h 175377"/>
              <a:gd name="connsiteX4" fmla="*/ 461299 w 901176"/>
              <a:gd name="connsiteY4" fmla="*/ 35534 h 175377"/>
              <a:gd name="connsiteX5" fmla="*/ 66227 w 901176"/>
              <a:gd name="connsiteY5" fmla="*/ 133174 h 175377"/>
              <a:gd name="connsiteX6" fmla="*/ 0 w 901176"/>
              <a:gd name="connsiteY6" fmla="*/ 133408 h 175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1176" h="175377">
                <a:moveTo>
                  <a:pt x="0" y="133408"/>
                </a:moveTo>
                <a:cubicBezTo>
                  <a:pt x="0" y="48367"/>
                  <a:pt x="293780" y="-3292"/>
                  <a:pt x="443976" y="164"/>
                </a:cubicBezTo>
                <a:cubicBezTo>
                  <a:pt x="594172" y="3620"/>
                  <a:pt x="901176" y="69103"/>
                  <a:pt x="901176" y="154144"/>
                </a:cubicBezTo>
                <a:lnTo>
                  <a:pt x="826647" y="175377"/>
                </a:lnTo>
                <a:cubicBezTo>
                  <a:pt x="826647" y="132857"/>
                  <a:pt x="671283" y="35534"/>
                  <a:pt x="461299" y="35534"/>
                </a:cubicBezTo>
                <a:cubicBezTo>
                  <a:pt x="251315" y="35534"/>
                  <a:pt x="66227" y="90654"/>
                  <a:pt x="66227" y="133174"/>
                </a:cubicBezTo>
                <a:lnTo>
                  <a:pt x="0" y="133408"/>
                </a:lnTo>
                <a:close/>
              </a:path>
            </a:pathLst>
          </a:custGeom>
          <a:solidFill>
            <a:srgbClr val="FFFF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3603592" y="3624413"/>
            <a:ext cx="217812" cy="21319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8416946" y="4867422"/>
            <a:ext cx="1343061" cy="4678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9034695" y="4332849"/>
            <a:ext cx="831538" cy="10024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793640" y="4580908"/>
            <a:ext cx="439110" cy="5064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 rot="19612558">
            <a:off x="9240246" y="4525981"/>
            <a:ext cx="967405" cy="5932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904070" y="4723168"/>
            <a:ext cx="1554480" cy="6084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859956" y="4725373"/>
            <a:ext cx="618773" cy="613570"/>
          </a:xfrm>
          <a:custGeom>
            <a:avLst/>
            <a:gdLst>
              <a:gd name="connsiteX0" fmla="*/ 0 w 779998"/>
              <a:gd name="connsiteY0" fmla="*/ 248843 h 497685"/>
              <a:gd name="connsiteX1" fmla="*/ 389999 w 779998"/>
              <a:gd name="connsiteY1" fmla="*/ 0 h 497685"/>
              <a:gd name="connsiteX2" fmla="*/ 779998 w 779998"/>
              <a:gd name="connsiteY2" fmla="*/ 248843 h 497685"/>
              <a:gd name="connsiteX3" fmla="*/ 389999 w 779998"/>
              <a:gd name="connsiteY3" fmla="*/ 497686 h 497685"/>
              <a:gd name="connsiteX4" fmla="*/ 0 w 779998"/>
              <a:gd name="connsiteY4" fmla="*/ 248843 h 497685"/>
              <a:gd name="connsiteX0" fmla="*/ 250270 w 391441"/>
              <a:gd name="connsiteY0" fmla="*/ 248843 h 497686"/>
              <a:gd name="connsiteX1" fmla="*/ 1442 w 391441"/>
              <a:gd name="connsiteY1" fmla="*/ 0 h 497686"/>
              <a:gd name="connsiteX2" fmla="*/ 391441 w 391441"/>
              <a:gd name="connsiteY2" fmla="*/ 248843 h 497686"/>
              <a:gd name="connsiteX3" fmla="*/ 1442 w 391441"/>
              <a:gd name="connsiteY3" fmla="*/ 497686 h 497686"/>
              <a:gd name="connsiteX4" fmla="*/ 250270 w 391441"/>
              <a:gd name="connsiteY4" fmla="*/ 248843 h 497686"/>
              <a:gd name="connsiteX0" fmla="*/ 262515 w 391160"/>
              <a:gd name="connsiteY0" fmla="*/ 211606 h 498267"/>
              <a:gd name="connsiteX1" fmla="*/ 1161 w 391160"/>
              <a:gd name="connsiteY1" fmla="*/ 342 h 498267"/>
              <a:gd name="connsiteX2" fmla="*/ 391160 w 391160"/>
              <a:gd name="connsiteY2" fmla="*/ 249185 h 498267"/>
              <a:gd name="connsiteX3" fmla="*/ 1161 w 391160"/>
              <a:gd name="connsiteY3" fmla="*/ 498028 h 498267"/>
              <a:gd name="connsiteX4" fmla="*/ 262515 w 391160"/>
              <a:gd name="connsiteY4" fmla="*/ 211606 h 498267"/>
              <a:gd name="connsiteX0" fmla="*/ 263493 w 442242"/>
              <a:gd name="connsiteY0" fmla="*/ 211845 h 498723"/>
              <a:gd name="connsiteX1" fmla="*/ 2139 w 442242"/>
              <a:gd name="connsiteY1" fmla="*/ 581 h 498723"/>
              <a:gd name="connsiteX2" fmla="*/ 442242 w 442242"/>
              <a:gd name="connsiteY2" fmla="*/ 261950 h 498723"/>
              <a:gd name="connsiteX3" fmla="*/ 2139 w 442242"/>
              <a:gd name="connsiteY3" fmla="*/ 498267 h 498723"/>
              <a:gd name="connsiteX4" fmla="*/ 263493 w 442242"/>
              <a:gd name="connsiteY4" fmla="*/ 211845 h 498723"/>
              <a:gd name="connsiteX0" fmla="*/ 263493 w 442242"/>
              <a:gd name="connsiteY0" fmla="*/ 211845 h 498723"/>
              <a:gd name="connsiteX1" fmla="*/ 2139 w 442242"/>
              <a:gd name="connsiteY1" fmla="*/ 581 h 498723"/>
              <a:gd name="connsiteX2" fmla="*/ 442242 w 442242"/>
              <a:gd name="connsiteY2" fmla="*/ 261950 h 498723"/>
              <a:gd name="connsiteX3" fmla="*/ 2139 w 442242"/>
              <a:gd name="connsiteY3" fmla="*/ 498267 h 498723"/>
              <a:gd name="connsiteX4" fmla="*/ 263493 w 442242"/>
              <a:gd name="connsiteY4" fmla="*/ 211845 h 498723"/>
              <a:gd name="connsiteX0" fmla="*/ 288410 w 467159"/>
              <a:gd name="connsiteY0" fmla="*/ 211641 h 523490"/>
              <a:gd name="connsiteX1" fmla="*/ 27056 w 467159"/>
              <a:gd name="connsiteY1" fmla="*/ 377 h 523490"/>
              <a:gd name="connsiteX2" fmla="*/ 467159 w 467159"/>
              <a:gd name="connsiteY2" fmla="*/ 261746 h 523490"/>
              <a:gd name="connsiteX3" fmla="*/ 2004 w 467159"/>
              <a:gd name="connsiteY3" fmla="*/ 523115 h 523490"/>
              <a:gd name="connsiteX4" fmla="*/ 288410 w 467159"/>
              <a:gd name="connsiteY4" fmla="*/ 211641 h 523490"/>
              <a:gd name="connsiteX0" fmla="*/ 288399 w 467148"/>
              <a:gd name="connsiteY0" fmla="*/ 249149 h 560998"/>
              <a:gd name="connsiteX1" fmla="*/ 14519 w 467148"/>
              <a:gd name="connsiteY1" fmla="*/ 307 h 560998"/>
              <a:gd name="connsiteX2" fmla="*/ 467148 w 467148"/>
              <a:gd name="connsiteY2" fmla="*/ 299254 h 560998"/>
              <a:gd name="connsiteX3" fmla="*/ 1993 w 467148"/>
              <a:gd name="connsiteY3" fmla="*/ 560623 h 560998"/>
              <a:gd name="connsiteX4" fmla="*/ 288399 w 467148"/>
              <a:gd name="connsiteY4" fmla="*/ 249149 h 560998"/>
              <a:gd name="connsiteX0" fmla="*/ 288399 w 467148"/>
              <a:gd name="connsiteY0" fmla="*/ 261657 h 573506"/>
              <a:gd name="connsiteX1" fmla="*/ 14519 w 467148"/>
              <a:gd name="connsiteY1" fmla="*/ 289 h 573506"/>
              <a:gd name="connsiteX2" fmla="*/ 467148 w 467148"/>
              <a:gd name="connsiteY2" fmla="*/ 311762 h 573506"/>
              <a:gd name="connsiteX3" fmla="*/ 1993 w 467148"/>
              <a:gd name="connsiteY3" fmla="*/ 573131 h 573506"/>
              <a:gd name="connsiteX4" fmla="*/ 288399 w 467148"/>
              <a:gd name="connsiteY4" fmla="*/ 261657 h 573506"/>
              <a:gd name="connsiteX0" fmla="*/ 438166 w 616915"/>
              <a:gd name="connsiteY0" fmla="*/ 261657 h 573506"/>
              <a:gd name="connsiteX1" fmla="*/ 164286 w 616915"/>
              <a:gd name="connsiteY1" fmla="*/ 289 h 573506"/>
              <a:gd name="connsiteX2" fmla="*/ 616915 w 616915"/>
              <a:gd name="connsiteY2" fmla="*/ 311762 h 573506"/>
              <a:gd name="connsiteX3" fmla="*/ 1448 w 616915"/>
              <a:gd name="connsiteY3" fmla="*/ 573131 h 573506"/>
              <a:gd name="connsiteX4" fmla="*/ 438166 w 616915"/>
              <a:gd name="connsiteY4" fmla="*/ 261657 h 573506"/>
              <a:gd name="connsiteX0" fmla="*/ 425675 w 604424"/>
              <a:gd name="connsiteY0" fmla="*/ 261667 h 611015"/>
              <a:gd name="connsiteX1" fmla="*/ 151795 w 604424"/>
              <a:gd name="connsiteY1" fmla="*/ 299 h 611015"/>
              <a:gd name="connsiteX2" fmla="*/ 604424 w 604424"/>
              <a:gd name="connsiteY2" fmla="*/ 311772 h 611015"/>
              <a:gd name="connsiteX3" fmla="*/ 1483 w 604424"/>
              <a:gd name="connsiteY3" fmla="*/ 610719 h 611015"/>
              <a:gd name="connsiteX4" fmla="*/ 425675 w 604424"/>
              <a:gd name="connsiteY4" fmla="*/ 261667 h 611015"/>
              <a:gd name="connsiteX0" fmla="*/ 424637 w 607237"/>
              <a:gd name="connsiteY0" fmla="*/ 261667 h 622793"/>
              <a:gd name="connsiteX1" fmla="*/ 150757 w 607237"/>
              <a:gd name="connsiteY1" fmla="*/ 299 h 622793"/>
              <a:gd name="connsiteX2" fmla="*/ 603386 w 607237"/>
              <a:gd name="connsiteY2" fmla="*/ 311772 h 622793"/>
              <a:gd name="connsiteX3" fmla="*/ 348776 w 607237"/>
              <a:gd name="connsiteY3" fmla="*/ 521111 h 622793"/>
              <a:gd name="connsiteX4" fmla="*/ 445 w 607237"/>
              <a:gd name="connsiteY4" fmla="*/ 610719 h 622793"/>
              <a:gd name="connsiteX5" fmla="*/ 424637 w 607237"/>
              <a:gd name="connsiteY5" fmla="*/ 261667 h 622793"/>
              <a:gd name="connsiteX0" fmla="*/ 424637 w 606268"/>
              <a:gd name="connsiteY0" fmla="*/ 263588 h 624714"/>
              <a:gd name="connsiteX1" fmla="*/ 150757 w 606268"/>
              <a:gd name="connsiteY1" fmla="*/ 2220 h 624714"/>
              <a:gd name="connsiteX2" fmla="*/ 486563 w 606268"/>
              <a:gd name="connsiteY2" fmla="*/ 147252 h 624714"/>
              <a:gd name="connsiteX3" fmla="*/ 603386 w 606268"/>
              <a:gd name="connsiteY3" fmla="*/ 313693 h 624714"/>
              <a:gd name="connsiteX4" fmla="*/ 348776 w 606268"/>
              <a:gd name="connsiteY4" fmla="*/ 523032 h 624714"/>
              <a:gd name="connsiteX5" fmla="*/ 445 w 606268"/>
              <a:gd name="connsiteY5" fmla="*/ 612640 h 624714"/>
              <a:gd name="connsiteX6" fmla="*/ 424637 w 606268"/>
              <a:gd name="connsiteY6" fmla="*/ 263588 h 624714"/>
              <a:gd name="connsiteX0" fmla="*/ 437142 w 618773"/>
              <a:gd name="connsiteY0" fmla="*/ 263588 h 613570"/>
              <a:gd name="connsiteX1" fmla="*/ 163262 w 618773"/>
              <a:gd name="connsiteY1" fmla="*/ 2220 h 613570"/>
              <a:gd name="connsiteX2" fmla="*/ 499068 w 618773"/>
              <a:gd name="connsiteY2" fmla="*/ 147252 h 613570"/>
              <a:gd name="connsiteX3" fmla="*/ 615891 w 618773"/>
              <a:gd name="connsiteY3" fmla="*/ 313693 h 613570"/>
              <a:gd name="connsiteX4" fmla="*/ 361281 w 618773"/>
              <a:gd name="connsiteY4" fmla="*/ 523032 h 613570"/>
              <a:gd name="connsiteX5" fmla="*/ 424 w 618773"/>
              <a:gd name="connsiteY5" fmla="*/ 600114 h 613570"/>
              <a:gd name="connsiteX6" fmla="*/ 437142 w 618773"/>
              <a:gd name="connsiteY6" fmla="*/ 263588 h 613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8773" h="613570">
                <a:moveTo>
                  <a:pt x="437142" y="263588"/>
                </a:moveTo>
                <a:cubicBezTo>
                  <a:pt x="464282" y="163939"/>
                  <a:pt x="152941" y="21609"/>
                  <a:pt x="163262" y="2220"/>
                </a:cubicBezTo>
                <a:cubicBezTo>
                  <a:pt x="173583" y="-17169"/>
                  <a:pt x="423630" y="95340"/>
                  <a:pt x="499068" y="147252"/>
                </a:cubicBezTo>
                <a:cubicBezTo>
                  <a:pt x="574506" y="199164"/>
                  <a:pt x="632592" y="253151"/>
                  <a:pt x="615891" y="313693"/>
                </a:cubicBezTo>
                <a:cubicBezTo>
                  <a:pt x="599190" y="374235"/>
                  <a:pt x="461771" y="473208"/>
                  <a:pt x="361281" y="523032"/>
                </a:cubicBezTo>
                <a:cubicBezTo>
                  <a:pt x="260791" y="572856"/>
                  <a:pt x="-12220" y="643355"/>
                  <a:pt x="424" y="600114"/>
                </a:cubicBezTo>
                <a:cubicBezTo>
                  <a:pt x="13068" y="556873"/>
                  <a:pt x="410002" y="363237"/>
                  <a:pt x="437142" y="26358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933346" y="347091"/>
            <a:ext cx="984726" cy="806413"/>
          </a:xfrm>
          <a:prstGeom prst="roundRect">
            <a:avLst/>
          </a:prstGeom>
          <a:solidFill>
            <a:srgbClr val="002F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8021028" y="528751"/>
            <a:ext cx="822960" cy="55049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flipH="1" flipV="1">
            <a:off x="8009339" y="380763"/>
            <a:ext cx="91440" cy="914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 flipH="1" flipV="1">
            <a:off x="8154430" y="392201"/>
            <a:ext cx="91440" cy="914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flipH="1" flipV="1">
            <a:off x="8299521" y="386486"/>
            <a:ext cx="91440" cy="914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flipH="1" flipV="1">
            <a:off x="8441969" y="392201"/>
            <a:ext cx="91440" cy="914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flipH="1" flipV="1">
            <a:off x="8578015" y="386426"/>
            <a:ext cx="91440" cy="914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 flipH="1" flipV="1">
            <a:off x="8723904" y="383070"/>
            <a:ext cx="91440" cy="914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 rot="5400000">
            <a:off x="7962157" y="294768"/>
            <a:ext cx="190297" cy="548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 rot="5400000">
            <a:off x="8102157" y="297520"/>
            <a:ext cx="190297" cy="548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 rot="5400000">
            <a:off x="8251363" y="289314"/>
            <a:ext cx="190297" cy="548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 rot="5400000">
            <a:off x="8388434" y="289314"/>
            <a:ext cx="190297" cy="548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 rot="5400000">
            <a:off x="8529241" y="287111"/>
            <a:ext cx="190297" cy="548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 rot="5400000">
            <a:off x="8681330" y="285606"/>
            <a:ext cx="182880" cy="54864"/>
          </a:xfrm>
          <a:prstGeom prst="roundRect">
            <a:avLst/>
          </a:prstGeom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 rot="184556">
            <a:off x="3784695" y="5716857"/>
            <a:ext cx="731520" cy="731520"/>
          </a:xfrm>
          <a:prstGeom prst="ellipse">
            <a:avLst/>
          </a:prstGeom>
          <a:solidFill>
            <a:srgbClr val="003054"/>
          </a:solidFill>
          <a:ln w="57150" cap="sq">
            <a:solidFill>
              <a:srgbClr val="00305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lowchart: Manual Operation 71"/>
          <p:cNvSpPr/>
          <p:nvPr/>
        </p:nvSpPr>
        <p:spPr>
          <a:xfrm rot="18739519">
            <a:off x="3649918" y="5688440"/>
            <a:ext cx="274320" cy="182880"/>
          </a:xfrm>
          <a:prstGeom prst="flowChartManualOperation">
            <a:avLst/>
          </a:prstGeom>
          <a:solidFill>
            <a:srgbClr val="003054"/>
          </a:solidFill>
          <a:ln cap="sq">
            <a:solidFill>
              <a:srgbClr val="003054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lowchart: Manual Operation 72"/>
          <p:cNvSpPr/>
          <p:nvPr/>
        </p:nvSpPr>
        <p:spPr>
          <a:xfrm rot="285274">
            <a:off x="4027491" y="5538800"/>
            <a:ext cx="274320" cy="182880"/>
          </a:xfrm>
          <a:prstGeom prst="flowChartManualOperation">
            <a:avLst/>
          </a:prstGeom>
          <a:solidFill>
            <a:srgbClr val="003054"/>
          </a:solidFill>
          <a:ln cap="sq">
            <a:solidFill>
              <a:srgbClr val="003054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rc 74"/>
          <p:cNvSpPr/>
          <p:nvPr/>
        </p:nvSpPr>
        <p:spPr>
          <a:xfrm rot="2789223">
            <a:off x="5317956" y="212302"/>
            <a:ext cx="914400" cy="914400"/>
          </a:xfrm>
          <a:prstGeom prst="arc">
            <a:avLst/>
          </a:prstGeom>
          <a:noFill/>
          <a:ln w="444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lowchart: Manual Operation 76"/>
          <p:cNvSpPr/>
          <p:nvPr/>
        </p:nvSpPr>
        <p:spPr>
          <a:xfrm rot="3390668">
            <a:off x="4383946" y="5713499"/>
            <a:ext cx="274320" cy="182880"/>
          </a:xfrm>
          <a:prstGeom prst="flowChartManualOperation">
            <a:avLst/>
          </a:prstGeom>
          <a:solidFill>
            <a:srgbClr val="003054"/>
          </a:solidFill>
          <a:ln cap="sq">
            <a:solidFill>
              <a:srgbClr val="003054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lowchart: Manual Operation 77"/>
          <p:cNvSpPr/>
          <p:nvPr/>
        </p:nvSpPr>
        <p:spPr>
          <a:xfrm rot="6785509">
            <a:off x="4462861" y="6139217"/>
            <a:ext cx="274320" cy="182880"/>
          </a:xfrm>
          <a:prstGeom prst="flowChartManualOperation">
            <a:avLst/>
          </a:prstGeom>
          <a:solidFill>
            <a:srgbClr val="003054"/>
          </a:solidFill>
          <a:ln cap="sq">
            <a:solidFill>
              <a:srgbClr val="003054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lowchart: Manual Operation 78"/>
          <p:cNvSpPr/>
          <p:nvPr/>
        </p:nvSpPr>
        <p:spPr>
          <a:xfrm rot="9580097">
            <a:off x="4173681" y="6434171"/>
            <a:ext cx="274320" cy="182880"/>
          </a:xfrm>
          <a:prstGeom prst="flowChartManualOperation">
            <a:avLst/>
          </a:prstGeom>
          <a:solidFill>
            <a:srgbClr val="003054"/>
          </a:solidFill>
          <a:ln cap="sq">
            <a:solidFill>
              <a:srgbClr val="003054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lowchart: Manual Operation 79"/>
          <p:cNvSpPr/>
          <p:nvPr/>
        </p:nvSpPr>
        <p:spPr>
          <a:xfrm rot="12536928">
            <a:off x="3765990" y="6376037"/>
            <a:ext cx="274320" cy="182880"/>
          </a:xfrm>
          <a:prstGeom prst="flowChartManualOperation">
            <a:avLst/>
          </a:prstGeom>
          <a:solidFill>
            <a:srgbClr val="003054"/>
          </a:solidFill>
          <a:ln cap="sq">
            <a:solidFill>
              <a:srgbClr val="003054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Manual Operation 80"/>
          <p:cNvSpPr/>
          <p:nvPr/>
        </p:nvSpPr>
        <p:spPr>
          <a:xfrm rot="15684884">
            <a:off x="3585727" y="6064714"/>
            <a:ext cx="262479" cy="220292"/>
          </a:xfrm>
          <a:prstGeom prst="flowChartManualOperation">
            <a:avLst/>
          </a:prstGeom>
          <a:solidFill>
            <a:srgbClr val="003054"/>
          </a:solidFill>
          <a:ln cap="sq">
            <a:solidFill>
              <a:srgbClr val="003054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Donut 89"/>
          <p:cNvSpPr/>
          <p:nvPr/>
        </p:nvSpPr>
        <p:spPr>
          <a:xfrm>
            <a:off x="3845062" y="5770429"/>
            <a:ext cx="599067" cy="616917"/>
          </a:xfrm>
          <a:prstGeom prst="donut">
            <a:avLst>
              <a:gd name="adj" fmla="val 97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4027427" y="5958107"/>
            <a:ext cx="226396" cy="24156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c 101"/>
          <p:cNvSpPr/>
          <p:nvPr/>
        </p:nvSpPr>
        <p:spPr>
          <a:xfrm rot="1935031">
            <a:off x="5225316" y="208486"/>
            <a:ext cx="944801" cy="800580"/>
          </a:xfrm>
          <a:prstGeom prst="arc">
            <a:avLst>
              <a:gd name="adj1" fmla="val 17667856"/>
              <a:gd name="adj2" fmla="val 753973"/>
            </a:avLst>
          </a:prstGeom>
          <a:noFill/>
          <a:ln w="444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Arc 102"/>
          <p:cNvSpPr/>
          <p:nvPr/>
        </p:nvSpPr>
        <p:spPr>
          <a:xfrm rot="1341829">
            <a:off x="5509007" y="392690"/>
            <a:ext cx="575583" cy="388361"/>
          </a:xfrm>
          <a:custGeom>
            <a:avLst/>
            <a:gdLst>
              <a:gd name="connsiteX0" fmla="*/ 865094 w 1047045"/>
              <a:gd name="connsiteY0" fmla="*/ 88575 h 731520"/>
              <a:gd name="connsiteX1" fmla="*/ 1022275 w 1047045"/>
              <a:gd name="connsiteY1" fmla="*/ 476936 h 731520"/>
              <a:gd name="connsiteX2" fmla="*/ 523523 w 1047045"/>
              <a:gd name="connsiteY2" fmla="*/ 365760 h 731520"/>
              <a:gd name="connsiteX3" fmla="*/ 865094 w 1047045"/>
              <a:gd name="connsiteY3" fmla="*/ 88575 h 731520"/>
              <a:gd name="connsiteX0" fmla="*/ 865094 w 1047045"/>
              <a:gd name="connsiteY0" fmla="*/ 88575 h 731520"/>
              <a:gd name="connsiteX1" fmla="*/ 1022275 w 1047045"/>
              <a:gd name="connsiteY1" fmla="*/ 476936 h 731520"/>
              <a:gd name="connsiteX0" fmla="*/ 393610 w 575583"/>
              <a:gd name="connsiteY0" fmla="*/ 0 h 388361"/>
              <a:gd name="connsiteX1" fmla="*/ 550791 w 575583"/>
              <a:gd name="connsiteY1" fmla="*/ 388361 h 388361"/>
              <a:gd name="connsiteX2" fmla="*/ 0 w 575583"/>
              <a:gd name="connsiteY2" fmla="*/ 298595 h 388361"/>
              <a:gd name="connsiteX3" fmla="*/ 393610 w 575583"/>
              <a:gd name="connsiteY3" fmla="*/ 0 h 388361"/>
              <a:gd name="connsiteX0" fmla="*/ 393610 w 575583"/>
              <a:gd name="connsiteY0" fmla="*/ 0 h 388361"/>
              <a:gd name="connsiteX1" fmla="*/ 550791 w 575583"/>
              <a:gd name="connsiteY1" fmla="*/ 388361 h 388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75583" h="388361" stroke="0" extrusionOk="0">
                <a:moveTo>
                  <a:pt x="393610" y="0"/>
                </a:moveTo>
                <a:cubicBezTo>
                  <a:pt x="552740" y="95716"/>
                  <a:pt x="614616" y="248599"/>
                  <a:pt x="550791" y="388361"/>
                </a:cubicBezTo>
                <a:lnTo>
                  <a:pt x="0" y="298595"/>
                </a:lnTo>
                <a:cubicBezTo>
                  <a:pt x="113857" y="206200"/>
                  <a:pt x="279753" y="92395"/>
                  <a:pt x="393610" y="0"/>
                </a:cubicBezTo>
                <a:close/>
              </a:path>
              <a:path w="575583" h="388361" fill="none">
                <a:moveTo>
                  <a:pt x="393610" y="0"/>
                </a:moveTo>
                <a:cubicBezTo>
                  <a:pt x="552740" y="95716"/>
                  <a:pt x="614616" y="248599"/>
                  <a:pt x="550791" y="388361"/>
                </a:cubicBezTo>
              </a:path>
            </a:pathLst>
          </a:custGeom>
          <a:noFill/>
          <a:ln w="444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ounded Rectangle 105"/>
          <p:cNvSpPr/>
          <p:nvPr/>
        </p:nvSpPr>
        <p:spPr>
          <a:xfrm>
            <a:off x="3006580" y="1612396"/>
            <a:ext cx="1244416" cy="156197"/>
          </a:xfrm>
          <a:prstGeom prst="roundRect">
            <a:avLst/>
          </a:prstGeom>
          <a:solidFill>
            <a:srgbClr val="94D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3375301" y="1189523"/>
            <a:ext cx="999025" cy="673729"/>
          </a:xfrm>
          <a:prstGeom prst="ellipse">
            <a:avLst/>
          </a:prstGeom>
          <a:solidFill>
            <a:srgbClr val="94D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Isosceles Triangle 103"/>
          <p:cNvSpPr/>
          <p:nvPr/>
        </p:nvSpPr>
        <p:spPr>
          <a:xfrm rot="16200000">
            <a:off x="5282165" y="398953"/>
            <a:ext cx="567026" cy="553522"/>
          </a:xfrm>
          <a:prstGeom prst="triangle">
            <a:avLst/>
          </a:prstGeom>
          <a:solidFill>
            <a:srgbClr val="0030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ardrop 8"/>
          <p:cNvSpPr/>
          <p:nvPr/>
        </p:nvSpPr>
        <p:spPr>
          <a:xfrm rot="18731040" flipV="1">
            <a:off x="3073138" y="1082583"/>
            <a:ext cx="651329" cy="853663"/>
          </a:xfrm>
          <a:custGeom>
            <a:avLst/>
            <a:gdLst>
              <a:gd name="connsiteX0" fmla="*/ 0 w 1097361"/>
              <a:gd name="connsiteY0" fmla="*/ 366741 h 733481"/>
              <a:gd name="connsiteX1" fmla="*/ 548681 w 1097361"/>
              <a:gd name="connsiteY1" fmla="*/ 0 h 733481"/>
              <a:gd name="connsiteX2" fmla="*/ 1277164 w 1097361"/>
              <a:gd name="connsiteY2" fmla="*/ -120181 h 733481"/>
              <a:gd name="connsiteX3" fmla="*/ 1097361 w 1097361"/>
              <a:gd name="connsiteY3" fmla="*/ 366741 h 733481"/>
              <a:gd name="connsiteX4" fmla="*/ 548680 w 1097361"/>
              <a:gd name="connsiteY4" fmla="*/ 733482 h 733481"/>
              <a:gd name="connsiteX5" fmla="*/ -1 w 1097361"/>
              <a:gd name="connsiteY5" fmla="*/ 366741 h 733481"/>
              <a:gd name="connsiteX6" fmla="*/ 0 w 1097361"/>
              <a:gd name="connsiteY6" fmla="*/ 366741 h 733481"/>
              <a:gd name="connsiteX0" fmla="*/ 1217402 w 1277165"/>
              <a:gd name="connsiteY0" fmla="*/ 81386 h 853663"/>
              <a:gd name="connsiteX1" fmla="*/ 548682 w 1277165"/>
              <a:gd name="connsiteY1" fmla="*/ 120181 h 853663"/>
              <a:gd name="connsiteX2" fmla="*/ 1277165 w 1277165"/>
              <a:gd name="connsiteY2" fmla="*/ 0 h 853663"/>
              <a:gd name="connsiteX3" fmla="*/ 1097362 w 1277165"/>
              <a:gd name="connsiteY3" fmla="*/ 486922 h 853663"/>
              <a:gd name="connsiteX4" fmla="*/ 548681 w 1277165"/>
              <a:gd name="connsiteY4" fmla="*/ 853663 h 853663"/>
              <a:gd name="connsiteX5" fmla="*/ 0 w 1277165"/>
              <a:gd name="connsiteY5" fmla="*/ 486922 h 853663"/>
              <a:gd name="connsiteX6" fmla="*/ 1217402 w 1277165"/>
              <a:gd name="connsiteY6" fmla="*/ 81386 h 853663"/>
              <a:gd name="connsiteX0" fmla="*/ 1217402 w 1277165"/>
              <a:gd name="connsiteY0" fmla="*/ 81386 h 853663"/>
              <a:gd name="connsiteX1" fmla="*/ 1005078 w 1277165"/>
              <a:gd name="connsiteY1" fmla="*/ 627488 h 853663"/>
              <a:gd name="connsiteX2" fmla="*/ 1277165 w 1277165"/>
              <a:gd name="connsiteY2" fmla="*/ 0 h 853663"/>
              <a:gd name="connsiteX3" fmla="*/ 1097362 w 1277165"/>
              <a:gd name="connsiteY3" fmla="*/ 486922 h 853663"/>
              <a:gd name="connsiteX4" fmla="*/ 548681 w 1277165"/>
              <a:gd name="connsiteY4" fmla="*/ 853663 h 853663"/>
              <a:gd name="connsiteX5" fmla="*/ 0 w 1277165"/>
              <a:gd name="connsiteY5" fmla="*/ 486922 h 853663"/>
              <a:gd name="connsiteX6" fmla="*/ 1217402 w 1277165"/>
              <a:gd name="connsiteY6" fmla="*/ 81386 h 853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7165" h="853663">
                <a:moveTo>
                  <a:pt x="1217402" y="81386"/>
                </a:moveTo>
                <a:cubicBezTo>
                  <a:pt x="1217402" y="-121159"/>
                  <a:pt x="995118" y="641052"/>
                  <a:pt x="1005078" y="627488"/>
                </a:cubicBezTo>
                <a:cubicBezTo>
                  <a:pt x="1015039" y="613924"/>
                  <a:pt x="1034337" y="80121"/>
                  <a:pt x="1277165" y="0"/>
                </a:cubicBezTo>
                <a:cubicBezTo>
                  <a:pt x="1157296" y="162307"/>
                  <a:pt x="1097362" y="324615"/>
                  <a:pt x="1097362" y="486922"/>
                </a:cubicBezTo>
                <a:cubicBezTo>
                  <a:pt x="1097362" y="689467"/>
                  <a:pt x="851709" y="853663"/>
                  <a:pt x="548681" y="853663"/>
                </a:cubicBezTo>
                <a:cubicBezTo>
                  <a:pt x="245653" y="853663"/>
                  <a:pt x="0" y="689467"/>
                  <a:pt x="0" y="486922"/>
                </a:cubicBezTo>
                <a:lnTo>
                  <a:pt x="1217402" y="8138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Chord 115"/>
          <p:cNvSpPr/>
          <p:nvPr/>
        </p:nvSpPr>
        <p:spPr>
          <a:xfrm rot="6786720">
            <a:off x="3109285" y="769675"/>
            <a:ext cx="783283" cy="822709"/>
          </a:xfrm>
          <a:prstGeom prst="chord">
            <a:avLst>
              <a:gd name="adj1" fmla="val 1011755"/>
              <a:gd name="adj2" fmla="val 169036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 rot="124350">
            <a:off x="3187786" y="1577356"/>
            <a:ext cx="934798" cy="12762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Donut 17"/>
          <p:cNvSpPr/>
          <p:nvPr/>
        </p:nvSpPr>
        <p:spPr>
          <a:xfrm rot="7589298">
            <a:off x="3169124" y="750371"/>
            <a:ext cx="815779" cy="1064780"/>
          </a:xfrm>
          <a:custGeom>
            <a:avLst/>
            <a:gdLst>
              <a:gd name="connsiteX0" fmla="*/ 0 w 464261"/>
              <a:gd name="connsiteY0" fmla="*/ 611338 h 1222676"/>
              <a:gd name="connsiteX1" fmla="*/ 232131 w 464261"/>
              <a:gd name="connsiteY1" fmla="*/ 0 h 1222676"/>
              <a:gd name="connsiteX2" fmla="*/ 464262 w 464261"/>
              <a:gd name="connsiteY2" fmla="*/ 611338 h 1222676"/>
              <a:gd name="connsiteX3" fmla="*/ 232131 w 464261"/>
              <a:gd name="connsiteY3" fmla="*/ 1222676 h 1222676"/>
              <a:gd name="connsiteX4" fmla="*/ 0 w 464261"/>
              <a:gd name="connsiteY4" fmla="*/ 611338 h 1222676"/>
              <a:gd name="connsiteX5" fmla="*/ 7507 w 464261"/>
              <a:gd name="connsiteY5" fmla="*/ 611338 h 1222676"/>
              <a:gd name="connsiteX6" fmla="*/ 232130 w 464261"/>
              <a:gd name="connsiteY6" fmla="*/ 1215169 h 1222676"/>
              <a:gd name="connsiteX7" fmla="*/ 456753 w 464261"/>
              <a:gd name="connsiteY7" fmla="*/ 611338 h 1222676"/>
              <a:gd name="connsiteX8" fmla="*/ 232130 w 464261"/>
              <a:gd name="connsiteY8" fmla="*/ 7507 h 1222676"/>
              <a:gd name="connsiteX9" fmla="*/ 7507 w 464261"/>
              <a:gd name="connsiteY9" fmla="*/ 611338 h 1222676"/>
              <a:gd name="connsiteX0" fmla="*/ 0 w 464262"/>
              <a:gd name="connsiteY0" fmla="*/ 611338 h 1222676"/>
              <a:gd name="connsiteX1" fmla="*/ 232131 w 464262"/>
              <a:gd name="connsiteY1" fmla="*/ 0 h 1222676"/>
              <a:gd name="connsiteX2" fmla="*/ 464262 w 464262"/>
              <a:gd name="connsiteY2" fmla="*/ 611338 h 1222676"/>
              <a:gd name="connsiteX3" fmla="*/ 232131 w 464262"/>
              <a:gd name="connsiteY3" fmla="*/ 1222676 h 1222676"/>
              <a:gd name="connsiteX4" fmla="*/ 0 w 464262"/>
              <a:gd name="connsiteY4" fmla="*/ 611338 h 1222676"/>
              <a:gd name="connsiteX5" fmla="*/ 7507 w 464262"/>
              <a:gd name="connsiteY5" fmla="*/ 611338 h 1222676"/>
              <a:gd name="connsiteX6" fmla="*/ 333807 w 464262"/>
              <a:gd name="connsiteY6" fmla="*/ 616878 h 1222676"/>
              <a:gd name="connsiteX7" fmla="*/ 456753 w 464262"/>
              <a:gd name="connsiteY7" fmla="*/ 611338 h 1222676"/>
              <a:gd name="connsiteX8" fmla="*/ 232130 w 464262"/>
              <a:gd name="connsiteY8" fmla="*/ 7507 h 1222676"/>
              <a:gd name="connsiteX9" fmla="*/ 7507 w 464262"/>
              <a:gd name="connsiteY9" fmla="*/ 611338 h 1222676"/>
              <a:gd name="connsiteX0" fmla="*/ 0 w 464262"/>
              <a:gd name="connsiteY0" fmla="*/ 611338 h 1222676"/>
              <a:gd name="connsiteX1" fmla="*/ 232131 w 464262"/>
              <a:gd name="connsiteY1" fmla="*/ 0 h 1222676"/>
              <a:gd name="connsiteX2" fmla="*/ 464262 w 464262"/>
              <a:gd name="connsiteY2" fmla="*/ 611338 h 1222676"/>
              <a:gd name="connsiteX3" fmla="*/ 232131 w 464262"/>
              <a:gd name="connsiteY3" fmla="*/ 1222676 h 1222676"/>
              <a:gd name="connsiteX4" fmla="*/ 0 w 464262"/>
              <a:gd name="connsiteY4" fmla="*/ 611338 h 1222676"/>
              <a:gd name="connsiteX5" fmla="*/ 7507 w 464262"/>
              <a:gd name="connsiteY5" fmla="*/ 611338 h 1222676"/>
              <a:gd name="connsiteX6" fmla="*/ 176673 w 464262"/>
              <a:gd name="connsiteY6" fmla="*/ 1108702 h 1222676"/>
              <a:gd name="connsiteX7" fmla="*/ 456753 w 464262"/>
              <a:gd name="connsiteY7" fmla="*/ 611338 h 1222676"/>
              <a:gd name="connsiteX8" fmla="*/ 232130 w 464262"/>
              <a:gd name="connsiteY8" fmla="*/ 7507 h 1222676"/>
              <a:gd name="connsiteX9" fmla="*/ 7507 w 464262"/>
              <a:gd name="connsiteY9" fmla="*/ 611338 h 1222676"/>
              <a:gd name="connsiteX0" fmla="*/ 0 w 464262"/>
              <a:gd name="connsiteY0" fmla="*/ 611338 h 1222676"/>
              <a:gd name="connsiteX1" fmla="*/ 232131 w 464262"/>
              <a:gd name="connsiteY1" fmla="*/ 0 h 1222676"/>
              <a:gd name="connsiteX2" fmla="*/ 464262 w 464262"/>
              <a:gd name="connsiteY2" fmla="*/ 611338 h 1222676"/>
              <a:gd name="connsiteX3" fmla="*/ 232131 w 464262"/>
              <a:gd name="connsiteY3" fmla="*/ 1222676 h 1222676"/>
              <a:gd name="connsiteX4" fmla="*/ 0 w 464262"/>
              <a:gd name="connsiteY4" fmla="*/ 611338 h 1222676"/>
              <a:gd name="connsiteX5" fmla="*/ 7507 w 464262"/>
              <a:gd name="connsiteY5" fmla="*/ 611338 h 1222676"/>
              <a:gd name="connsiteX6" fmla="*/ 176673 w 464262"/>
              <a:gd name="connsiteY6" fmla="*/ 1108702 h 1222676"/>
              <a:gd name="connsiteX7" fmla="*/ 456753 w 464262"/>
              <a:gd name="connsiteY7" fmla="*/ 611338 h 1222676"/>
              <a:gd name="connsiteX8" fmla="*/ 259191 w 464262"/>
              <a:gd name="connsiteY8" fmla="*/ 296766 h 1222676"/>
              <a:gd name="connsiteX9" fmla="*/ 7507 w 464262"/>
              <a:gd name="connsiteY9" fmla="*/ 611338 h 1222676"/>
              <a:gd name="connsiteX0" fmla="*/ 22 w 464308"/>
              <a:gd name="connsiteY0" fmla="*/ 387423 h 998761"/>
              <a:gd name="connsiteX1" fmla="*/ 242875 w 464308"/>
              <a:gd name="connsiteY1" fmla="*/ 0 h 998761"/>
              <a:gd name="connsiteX2" fmla="*/ 464284 w 464308"/>
              <a:gd name="connsiteY2" fmla="*/ 387423 h 998761"/>
              <a:gd name="connsiteX3" fmla="*/ 232153 w 464308"/>
              <a:gd name="connsiteY3" fmla="*/ 998761 h 998761"/>
              <a:gd name="connsiteX4" fmla="*/ 22 w 464308"/>
              <a:gd name="connsiteY4" fmla="*/ 387423 h 998761"/>
              <a:gd name="connsiteX5" fmla="*/ 7529 w 464308"/>
              <a:gd name="connsiteY5" fmla="*/ 387423 h 998761"/>
              <a:gd name="connsiteX6" fmla="*/ 176695 w 464308"/>
              <a:gd name="connsiteY6" fmla="*/ 884787 h 998761"/>
              <a:gd name="connsiteX7" fmla="*/ 456775 w 464308"/>
              <a:gd name="connsiteY7" fmla="*/ 387423 h 998761"/>
              <a:gd name="connsiteX8" fmla="*/ 259213 w 464308"/>
              <a:gd name="connsiteY8" fmla="*/ 72851 h 998761"/>
              <a:gd name="connsiteX9" fmla="*/ 7529 w 464308"/>
              <a:gd name="connsiteY9" fmla="*/ 387423 h 998761"/>
              <a:gd name="connsiteX0" fmla="*/ 22 w 464308"/>
              <a:gd name="connsiteY0" fmla="*/ 387423 h 998761"/>
              <a:gd name="connsiteX1" fmla="*/ 242875 w 464308"/>
              <a:gd name="connsiteY1" fmla="*/ 0 h 998761"/>
              <a:gd name="connsiteX2" fmla="*/ 464284 w 464308"/>
              <a:gd name="connsiteY2" fmla="*/ 387423 h 998761"/>
              <a:gd name="connsiteX3" fmla="*/ 232153 w 464308"/>
              <a:gd name="connsiteY3" fmla="*/ 998761 h 998761"/>
              <a:gd name="connsiteX4" fmla="*/ 22 w 464308"/>
              <a:gd name="connsiteY4" fmla="*/ 387423 h 998761"/>
              <a:gd name="connsiteX5" fmla="*/ 88737 w 464308"/>
              <a:gd name="connsiteY5" fmla="*/ 343157 h 998761"/>
              <a:gd name="connsiteX6" fmla="*/ 176695 w 464308"/>
              <a:gd name="connsiteY6" fmla="*/ 884787 h 998761"/>
              <a:gd name="connsiteX7" fmla="*/ 456775 w 464308"/>
              <a:gd name="connsiteY7" fmla="*/ 387423 h 998761"/>
              <a:gd name="connsiteX8" fmla="*/ 259213 w 464308"/>
              <a:gd name="connsiteY8" fmla="*/ 72851 h 998761"/>
              <a:gd name="connsiteX9" fmla="*/ 88737 w 464308"/>
              <a:gd name="connsiteY9" fmla="*/ 343157 h 998761"/>
              <a:gd name="connsiteX0" fmla="*/ 22 w 464308"/>
              <a:gd name="connsiteY0" fmla="*/ 387423 h 998761"/>
              <a:gd name="connsiteX1" fmla="*/ 242875 w 464308"/>
              <a:gd name="connsiteY1" fmla="*/ 0 h 998761"/>
              <a:gd name="connsiteX2" fmla="*/ 464284 w 464308"/>
              <a:gd name="connsiteY2" fmla="*/ 387423 h 998761"/>
              <a:gd name="connsiteX3" fmla="*/ 232153 w 464308"/>
              <a:gd name="connsiteY3" fmla="*/ 998761 h 998761"/>
              <a:gd name="connsiteX4" fmla="*/ 22 w 464308"/>
              <a:gd name="connsiteY4" fmla="*/ 387423 h 998761"/>
              <a:gd name="connsiteX5" fmla="*/ 45826 w 464308"/>
              <a:gd name="connsiteY5" fmla="*/ 359542 h 998761"/>
              <a:gd name="connsiteX6" fmla="*/ 176695 w 464308"/>
              <a:gd name="connsiteY6" fmla="*/ 884787 h 998761"/>
              <a:gd name="connsiteX7" fmla="*/ 456775 w 464308"/>
              <a:gd name="connsiteY7" fmla="*/ 387423 h 998761"/>
              <a:gd name="connsiteX8" fmla="*/ 259213 w 464308"/>
              <a:gd name="connsiteY8" fmla="*/ 72851 h 998761"/>
              <a:gd name="connsiteX9" fmla="*/ 45826 w 464308"/>
              <a:gd name="connsiteY9" fmla="*/ 359542 h 998761"/>
              <a:gd name="connsiteX0" fmla="*/ 22 w 464308"/>
              <a:gd name="connsiteY0" fmla="*/ 395101 h 1006439"/>
              <a:gd name="connsiteX1" fmla="*/ 242875 w 464308"/>
              <a:gd name="connsiteY1" fmla="*/ 7678 h 1006439"/>
              <a:gd name="connsiteX2" fmla="*/ 464284 w 464308"/>
              <a:gd name="connsiteY2" fmla="*/ 395101 h 1006439"/>
              <a:gd name="connsiteX3" fmla="*/ 232153 w 464308"/>
              <a:gd name="connsiteY3" fmla="*/ 1006439 h 1006439"/>
              <a:gd name="connsiteX4" fmla="*/ 22 w 464308"/>
              <a:gd name="connsiteY4" fmla="*/ 395101 h 1006439"/>
              <a:gd name="connsiteX5" fmla="*/ 45826 w 464308"/>
              <a:gd name="connsiteY5" fmla="*/ 367220 h 1006439"/>
              <a:gd name="connsiteX6" fmla="*/ 176695 w 464308"/>
              <a:gd name="connsiteY6" fmla="*/ 892465 h 1006439"/>
              <a:gd name="connsiteX7" fmla="*/ 456775 w 464308"/>
              <a:gd name="connsiteY7" fmla="*/ 395101 h 1006439"/>
              <a:gd name="connsiteX8" fmla="*/ 226907 w 464308"/>
              <a:gd name="connsiteY8" fmla="*/ 71 h 1006439"/>
              <a:gd name="connsiteX9" fmla="*/ 45826 w 464308"/>
              <a:gd name="connsiteY9" fmla="*/ 367220 h 1006439"/>
              <a:gd name="connsiteX0" fmla="*/ 22 w 464308"/>
              <a:gd name="connsiteY0" fmla="*/ 395792 h 1007130"/>
              <a:gd name="connsiteX1" fmla="*/ 242875 w 464308"/>
              <a:gd name="connsiteY1" fmla="*/ 8369 h 1007130"/>
              <a:gd name="connsiteX2" fmla="*/ 464284 w 464308"/>
              <a:gd name="connsiteY2" fmla="*/ 395792 h 1007130"/>
              <a:gd name="connsiteX3" fmla="*/ 232153 w 464308"/>
              <a:gd name="connsiteY3" fmla="*/ 1007130 h 1007130"/>
              <a:gd name="connsiteX4" fmla="*/ 22 w 464308"/>
              <a:gd name="connsiteY4" fmla="*/ 395792 h 1007130"/>
              <a:gd name="connsiteX5" fmla="*/ 92980 w 464308"/>
              <a:gd name="connsiteY5" fmla="*/ 312787 h 1007130"/>
              <a:gd name="connsiteX6" fmla="*/ 176695 w 464308"/>
              <a:gd name="connsiteY6" fmla="*/ 893156 h 1007130"/>
              <a:gd name="connsiteX7" fmla="*/ 456775 w 464308"/>
              <a:gd name="connsiteY7" fmla="*/ 395792 h 1007130"/>
              <a:gd name="connsiteX8" fmla="*/ 226907 w 464308"/>
              <a:gd name="connsiteY8" fmla="*/ 762 h 1007130"/>
              <a:gd name="connsiteX9" fmla="*/ 92980 w 464308"/>
              <a:gd name="connsiteY9" fmla="*/ 312787 h 1007130"/>
              <a:gd name="connsiteX0" fmla="*/ 21 w 414649"/>
              <a:gd name="connsiteY0" fmla="*/ 371531 h 1007157"/>
              <a:gd name="connsiteX1" fmla="*/ 193226 w 414649"/>
              <a:gd name="connsiteY1" fmla="*/ 8369 h 1007157"/>
              <a:gd name="connsiteX2" fmla="*/ 414635 w 414649"/>
              <a:gd name="connsiteY2" fmla="*/ 395792 h 1007157"/>
              <a:gd name="connsiteX3" fmla="*/ 182504 w 414649"/>
              <a:gd name="connsiteY3" fmla="*/ 1007130 h 1007157"/>
              <a:gd name="connsiteX4" fmla="*/ 21 w 414649"/>
              <a:gd name="connsiteY4" fmla="*/ 371531 h 1007157"/>
              <a:gd name="connsiteX5" fmla="*/ 43331 w 414649"/>
              <a:gd name="connsiteY5" fmla="*/ 312787 h 1007157"/>
              <a:gd name="connsiteX6" fmla="*/ 127046 w 414649"/>
              <a:gd name="connsiteY6" fmla="*/ 893156 h 1007157"/>
              <a:gd name="connsiteX7" fmla="*/ 407126 w 414649"/>
              <a:gd name="connsiteY7" fmla="*/ 395792 h 1007157"/>
              <a:gd name="connsiteX8" fmla="*/ 177258 w 414649"/>
              <a:gd name="connsiteY8" fmla="*/ 762 h 1007157"/>
              <a:gd name="connsiteX9" fmla="*/ 43331 w 414649"/>
              <a:gd name="connsiteY9" fmla="*/ 312787 h 1007157"/>
              <a:gd name="connsiteX0" fmla="*/ 21 w 414650"/>
              <a:gd name="connsiteY0" fmla="*/ 371456 h 1007082"/>
              <a:gd name="connsiteX1" fmla="*/ 193226 w 414650"/>
              <a:gd name="connsiteY1" fmla="*/ 8294 h 1007082"/>
              <a:gd name="connsiteX2" fmla="*/ 414635 w 414650"/>
              <a:gd name="connsiteY2" fmla="*/ 395717 h 1007082"/>
              <a:gd name="connsiteX3" fmla="*/ 182504 w 414650"/>
              <a:gd name="connsiteY3" fmla="*/ 1007055 h 1007082"/>
              <a:gd name="connsiteX4" fmla="*/ 21 w 414650"/>
              <a:gd name="connsiteY4" fmla="*/ 371456 h 1007082"/>
              <a:gd name="connsiteX5" fmla="*/ 43331 w 414650"/>
              <a:gd name="connsiteY5" fmla="*/ 312712 h 1007082"/>
              <a:gd name="connsiteX6" fmla="*/ 164596 w 414650"/>
              <a:gd name="connsiteY6" fmla="*/ 764738 h 1007082"/>
              <a:gd name="connsiteX7" fmla="*/ 407126 w 414650"/>
              <a:gd name="connsiteY7" fmla="*/ 395717 h 1007082"/>
              <a:gd name="connsiteX8" fmla="*/ 177258 w 414650"/>
              <a:gd name="connsiteY8" fmla="*/ 687 h 1007082"/>
              <a:gd name="connsiteX9" fmla="*/ 43331 w 414650"/>
              <a:gd name="connsiteY9" fmla="*/ 312712 h 1007082"/>
              <a:gd name="connsiteX0" fmla="*/ 21 w 414650"/>
              <a:gd name="connsiteY0" fmla="*/ 370916 h 1006542"/>
              <a:gd name="connsiteX1" fmla="*/ 193226 w 414650"/>
              <a:gd name="connsiteY1" fmla="*/ 7754 h 1006542"/>
              <a:gd name="connsiteX2" fmla="*/ 414635 w 414650"/>
              <a:gd name="connsiteY2" fmla="*/ 395177 h 1006542"/>
              <a:gd name="connsiteX3" fmla="*/ 182504 w 414650"/>
              <a:gd name="connsiteY3" fmla="*/ 1006515 h 1006542"/>
              <a:gd name="connsiteX4" fmla="*/ 21 w 414650"/>
              <a:gd name="connsiteY4" fmla="*/ 370916 h 1006542"/>
              <a:gd name="connsiteX5" fmla="*/ 43331 w 414650"/>
              <a:gd name="connsiteY5" fmla="*/ 312172 h 1006542"/>
              <a:gd name="connsiteX6" fmla="*/ 164596 w 414650"/>
              <a:gd name="connsiteY6" fmla="*/ 764198 h 1006542"/>
              <a:gd name="connsiteX7" fmla="*/ 388666 w 414650"/>
              <a:gd name="connsiteY7" fmla="*/ 349202 h 1006542"/>
              <a:gd name="connsiteX8" fmla="*/ 177258 w 414650"/>
              <a:gd name="connsiteY8" fmla="*/ 147 h 1006542"/>
              <a:gd name="connsiteX9" fmla="*/ 43331 w 414650"/>
              <a:gd name="connsiteY9" fmla="*/ 312172 h 1006542"/>
              <a:gd name="connsiteX0" fmla="*/ 21 w 414650"/>
              <a:gd name="connsiteY0" fmla="*/ 371197 h 1006823"/>
              <a:gd name="connsiteX1" fmla="*/ 193226 w 414650"/>
              <a:gd name="connsiteY1" fmla="*/ 8035 h 1006823"/>
              <a:gd name="connsiteX2" fmla="*/ 414635 w 414650"/>
              <a:gd name="connsiteY2" fmla="*/ 395458 h 1006823"/>
              <a:gd name="connsiteX3" fmla="*/ 182504 w 414650"/>
              <a:gd name="connsiteY3" fmla="*/ 1006796 h 1006823"/>
              <a:gd name="connsiteX4" fmla="*/ 21 w 414650"/>
              <a:gd name="connsiteY4" fmla="*/ 371197 h 1006823"/>
              <a:gd name="connsiteX5" fmla="*/ 43331 w 414650"/>
              <a:gd name="connsiteY5" fmla="*/ 312453 h 1006823"/>
              <a:gd name="connsiteX6" fmla="*/ 164596 w 414650"/>
              <a:gd name="connsiteY6" fmla="*/ 764479 h 1006823"/>
              <a:gd name="connsiteX7" fmla="*/ 391160 w 414650"/>
              <a:gd name="connsiteY7" fmla="*/ 377230 h 1006823"/>
              <a:gd name="connsiteX8" fmla="*/ 177258 w 414650"/>
              <a:gd name="connsiteY8" fmla="*/ 428 h 1006823"/>
              <a:gd name="connsiteX9" fmla="*/ 43331 w 414650"/>
              <a:gd name="connsiteY9" fmla="*/ 312453 h 1006823"/>
              <a:gd name="connsiteX0" fmla="*/ 21 w 414650"/>
              <a:gd name="connsiteY0" fmla="*/ 363223 h 998849"/>
              <a:gd name="connsiteX1" fmla="*/ 193226 w 414650"/>
              <a:gd name="connsiteY1" fmla="*/ 61 h 998849"/>
              <a:gd name="connsiteX2" fmla="*/ 414635 w 414650"/>
              <a:gd name="connsiteY2" fmla="*/ 387484 h 998849"/>
              <a:gd name="connsiteX3" fmla="*/ 182504 w 414650"/>
              <a:gd name="connsiteY3" fmla="*/ 998822 h 998849"/>
              <a:gd name="connsiteX4" fmla="*/ 21 w 414650"/>
              <a:gd name="connsiteY4" fmla="*/ 363223 h 998849"/>
              <a:gd name="connsiteX5" fmla="*/ 43331 w 414650"/>
              <a:gd name="connsiteY5" fmla="*/ 304479 h 998849"/>
              <a:gd name="connsiteX6" fmla="*/ 164596 w 414650"/>
              <a:gd name="connsiteY6" fmla="*/ 756505 h 998849"/>
              <a:gd name="connsiteX7" fmla="*/ 391160 w 414650"/>
              <a:gd name="connsiteY7" fmla="*/ 369256 h 998849"/>
              <a:gd name="connsiteX8" fmla="*/ 175509 w 414650"/>
              <a:gd name="connsiteY8" fmla="*/ 55024 h 998849"/>
              <a:gd name="connsiteX9" fmla="*/ 43331 w 414650"/>
              <a:gd name="connsiteY9" fmla="*/ 304479 h 998849"/>
              <a:gd name="connsiteX0" fmla="*/ 21 w 414650"/>
              <a:gd name="connsiteY0" fmla="*/ 363223 h 998849"/>
              <a:gd name="connsiteX1" fmla="*/ 193226 w 414650"/>
              <a:gd name="connsiteY1" fmla="*/ 61 h 998849"/>
              <a:gd name="connsiteX2" fmla="*/ 414635 w 414650"/>
              <a:gd name="connsiteY2" fmla="*/ 387484 h 998849"/>
              <a:gd name="connsiteX3" fmla="*/ 182504 w 414650"/>
              <a:gd name="connsiteY3" fmla="*/ 998822 h 998849"/>
              <a:gd name="connsiteX4" fmla="*/ 21 w 414650"/>
              <a:gd name="connsiteY4" fmla="*/ 363223 h 998849"/>
              <a:gd name="connsiteX5" fmla="*/ 43331 w 414650"/>
              <a:gd name="connsiteY5" fmla="*/ 304479 h 998849"/>
              <a:gd name="connsiteX6" fmla="*/ 164596 w 414650"/>
              <a:gd name="connsiteY6" fmla="*/ 756505 h 998849"/>
              <a:gd name="connsiteX7" fmla="*/ 391160 w 414650"/>
              <a:gd name="connsiteY7" fmla="*/ 369256 h 998849"/>
              <a:gd name="connsiteX8" fmla="*/ 159915 w 414650"/>
              <a:gd name="connsiteY8" fmla="*/ 86596 h 998849"/>
              <a:gd name="connsiteX9" fmla="*/ 43331 w 414650"/>
              <a:gd name="connsiteY9" fmla="*/ 304479 h 998849"/>
              <a:gd name="connsiteX0" fmla="*/ 21 w 414650"/>
              <a:gd name="connsiteY0" fmla="*/ 363223 h 998849"/>
              <a:gd name="connsiteX1" fmla="*/ 193226 w 414650"/>
              <a:gd name="connsiteY1" fmla="*/ 61 h 998849"/>
              <a:gd name="connsiteX2" fmla="*/ 414635 w 414650"/>
              <a:gd name="connsiteY2" fmla="*/ 387484 h 998849"/>
              <a:gd name="connsiteX3" fmla="*/ 182504 w 414650"/>
              <a:gd name="connsiteY3" fmla="*/ 998822 h 998849"/>
              <a:gd name="connsiteX4" fmla="*/ 21 w 414650"/>
              <a:gd name="connsiteY4" fmla="*/ 363223 h 998849"/>
              <a:gd name="connsiteX5" fmla="*/ 43331 w 414650"/>
              <a:gd name="connsiteY5" fmla="*/ 304479 h 998849"/>
              <a:gd name="connsiteX6" fmla="*/ 164596 w 414650"/>
              <a:gd name="connsiteY6" fmla="*/ 756505 h 998849"/>
              <a:gd name="connsiteX7" fmla="*/ 391160 w 414650"/>
              <a:gd name="connsiteY7" fmla="*/ 369256 h 998849"/>
              <a:gd name="connsiteX8" fmla="*/ 186860 w 414650"/>
              <a:gd name="connsiteY8" fmla="*/ 58279 h 998849"/>
              <a:gd name="connsiteX9" fmla="*/ 43331 w 414650"/>
              <a:gd name="connsiteY9" fmla="*/ 304479 h 998849"/>
              <a:gd name="connsiteX0" fmla="*/ 87 w 414772"/>
              <a:gd name="connsiteY0" fmla="*/ 314826 h 950451"/>
              <a:gd name="connsiteX1" fmla="*/ 205016 w 414772"/>
              <a:gd name="connsiteY1" fmla="*/ 75 h 950451"/>
              <a:gd name="connsiteX2" fmla="*/ 414701 w 414772"/>
              <a:gd name="connsiteY2" fmla="*/ 339087 h 950451"/>
              <a:gd name="connsiteX3" fmla="*/ 182570 w 414772"/>
              <a:gd name="connsiteY3" fmla="*/ 950425 h 950451"/>
              <a:gd name="connsiteX4" fmla="*/ 87 w 414772"/>
              <a:gd name="connsiteY4" fmla="*/ 314826 h 950451"/>
              <a:gd name="connsiteX5" fmla="*/ 43397 w 414772"/>
              <a:gd name="connsiteY5" fmla="*/ 256082 h 950451"/>
              <a:gd name="connsiteX6" fmla="*/ 164662 w 414772"/>
              <a:gd name="connsiteY6" fmla="*/ 708108 h 950451"/>
              <a:gd name="connsiteX7" fmla="*/ 391226 w 414772"/>
              <a:gd name="connsiteY7" fmla="*/ 320859 h 950451"/>
              <a:gd name="connsiteX8" fmla="*/ 186926 w 414772"/>
              <a:gd name="connsiteY8" fmla="*/ 9882 h 950451"/>
              <a:gd name="connsiteX9" fmla="*/ 43397 w 414772"/>
              <a:gd name="connsiteY9" fmla="*/ 256082 h 950451"/>
              <a:gd name="connsiteX0" fmla="*/ 87 w 414772"/>
              <a:gd name="connsiteY0" fmla="*/ 314826 h 950451"/>
              <a:gd name="connsiteX1" fmla="*/ 205016 w 414772"/>
              <a:gd name="connsiteY1" fmla="*/ 75 h 950451"/>
              <a:gd name="connsiteX2" fmla="*/ 414701 w 414772"/>
              <a:gd name="connsiteY2" fmla="*/ 339087 h 950451"/>
              <a:gd name="connsiteX3" fmla="*/ 182570 w 414772"/>
              <a:gd name="connsiteY3" fmla="*/ 950425 h 950451"/>
              <a:gd name="connsiteX4" fmla="*/ 87 w 414772"/>
              <a:gd name="connsiteY4" fmla="*/ 314826 h 950451"/>
              <a:gd name="connsiteX5" fmla="*/ 70343 w 414772"/>
              <a:gd name="connsiteY5" fmla="*/ 227765 h 950451"/>
              <a:gd name="connsiteX6" fmla="*/ 164662 w 414772"/>
              <a:gd name="connsiteY6" fmla="*/ 708108 h 950451"/>
              <a:gd name="connsiteX7" fmla="*/ 391226 w 414772"/>
              <a:gd name="connsiteY7" fmla="*/ 320859 h 950451"/>
              <a:gd name="connsiteX8" fmla="*/ 186926 w 414772"/>
              <a:gd name="connsiteY8" fmla="*/ 9882 h 950451"/>
              <a:gd name="connsiteX9" fmla="*/ 70343 w 414772"/>
              <a:gd name="connsiteY9" fmla="*/ 227765 h 950451"/>
              <a:gd name="connsiteX0" fmla="*/ 130 w 367657"/>
              <a:gd name="connsiteY0" fmla="*/ 266069 h 951462"/>
              <a:gd name="connsiteX1" fmla="*/ 157905 w 367657"/>
              <a:gd name="connsiteY1" fmla="*/ 873 h 951462"/>
              <a:gd name="connsiteX2" fmla="*/ 367590 w 367657"/>
              <a:gd name="connsiteY2" fmla="*/ 339885 h 951462"/>
              <a:gd name="connsiteX3" fmla="*/ 135459 w 367657"/>
              <a:gd name="connsiteY3" fmla="*/ 951223 h 951462"/>
              <a:gd name="connsiteX4" fmla="*/ 130 w 367657"/>
              <a:gd name="connsiteY4" fmla="*/ 266069 h 951462"/>
              <a:gd name="connsiteX5" fmla="*/ 23232 w 367657"/>
              <a:gd name="connsiteY5" fmla="*/ 228563 h 951462"/>
              <a:gd name="connsiteX6" fmla="*/ 117551 w 367657"/>
              <a:gd name="connsiteY6" fmla="*/ 708906 h 951462"/>
              <a:gd name="connsiteX7" fmla="*/ 344115 w 367657"/>
              <a:gd name="connsiteY7" fmla="*/ 321657 h 951462"/>
              <a:gd name="connsiteX8" fmla="*/ 139815 w 367657"/>
              <a:gd name="connsiteY8" fmla="*/ 10680 h 951462"/>
              <a:gd name="connsiteX9" fmla="*/ 23232 w 367657"/>
              <a:gd name="connsiteY9" fmla="*/ 228563 h 951462"/>
              <a:gd name="connsiteX0" fmla="*/ 135 w 407416"/>
              <a:gd name="connsiteY0" fmla="*/ 266069 h 961252"/>
              <a:gd name="connsiteX1" fmla="*/ 157910 w 407416"/>
              <a:gd name="connsiteY1" fmla="*/ 873 h 961252"/>
              <a:gd name="connsiteX2" fmla="*/ 367595 w 407416"/>
              <a:gd name="connsiteY2" fmla="*/ 339885 h 961252"/>
              <a:gd name="connsiteX3" fmla="*/ 386283 w 407416"/>
              <a:gd name="connsiteY3" fmla="*/ 651777 h 961252"/>
              <a:gd name="connsiteX4" fmla="*/ 135464 w 407416"/>
              <a:gd name="connsiteY4" fmla="*/ 951223 h 961252"/>
              <a:gd name="connsiteX5" fmla="*/ 135 w 407416"/>
              <a:gd name="connsiteY5" fmla="*/ 266069 h 961252"/>
              <a:gd name="connsiteX6" fmla="*/ 23237 w 407416"/>
              <a:gd name="connsiteY6" fmla="*/ 228563 h 961252"/>
              <a:gd name="connsiteX7" fmla="*/ 117556 w 407416"/>
              <a:gd name="connsiteY7" fmla="*/ 708906 h 961252"/>
              <a:gd name="connsiteX8" fmla="*/ 344120 w 407416"/>
              <a:gd name="connsiteY8" fmla="*/ 321657 h 961252"/>
              <a:gd name="connsiteX9" fmla="*/ 139820 w 407416"/>
              <a:gd name="connsiteY9" fmla="*/ 10680 h 961252"/>
              <a:gd name="connsiteX10" fmla="*/ 23237 w 407416"/>
              <a:gd name="connsiteY10" fmla="*/ 228563 h 961252"/>
              <a:gd name="connsiteX0" fmla="*/ 42854 w 450135"/>
              <a:gd name="connsiteY0" fmla="*/ 265969 h 861253"/>
              <a:gd name="connsiteX1" fmla="*/ 200629 w 450135"/>
              <a:gd name="connsiteY1" fmla="*/ 773 h 861253"/>
              <a:gd name="connsiteX2" fmla="*/ 410314 w 450135"/>
              <a:gd name="connsiteY2" fmla="*/ 339785 h 861253"/>
              <a:gd name="connsiteX3" fmla="*/ 429002 w 450135"/>
              <a:gd name="connsiteY3" fmla="*/ 651677 h 861253"/>
              <a:gd name="connsiteX4" fmla="*/ 32363 w 450135"/>
              <a:gd name="connsiteY4" fmla="*/ 846256 h 861253"/>
              <a:gd name="connsiteX5" fmla="*/ 42854 w 450135"/>
              <a:gd name="connsiteY5" fmla="*/ 265969 h 861253"/>
              <a:gd name="connsiteX6" fmla="*/ 65956 w 450135"/>
              <a:gd name="connsiteY6" fmla="*/ 228463 h 861253"/>
              <a:gd name="connsiteX7" fmla="*/ 160275 w 450135"/>
              <a:gd name="connsiteY7" fmla="*/ 708806 h 861253"/>
              <a:gd name="connsiteX8" fmla="*/ 386839 w 450135"/>
              <a:gd name="connsiteY8" fmla="*/ 321557 h 861253"/>
              <a:gd name="connsiteX9" fmla="*/ 182539 w 450135"/>
              <a:gd name="connsiteY9" fmla="*/ 10580 h 861253"/>
              <a:gd name="connsiteX10" fmla="*/ 65956 w 450135"/>
              <a:gd name="connsiteY10" fmla="*/ 228463 h 861253"/>
              <a:gd name="connsiteX0" fmla="*/ 32229 w 434204"/>
              <a:gd name="connsiteY0" fmla="*/ 265969 h 913851"/>
              <a:gd name="connsiteX1" fmla="*/ 190004 w 434204"/>
              <a:gd name="connsiteY1" fmla="*/ 773 h 913851"/>
              <a:gd name="connsiteX2" fmla="*/ 399689 w 434204"/>
              <a:gd name="connsiteY2" fmla="*/ 339785 h 913851"/>
              <a:gd name="connsiteX3" fmla="*/ 418377 w 434204"/>
              <a:gd name="connsiteY3" fmla="*/ 651677 h 913851"/>
              <a:gd name="connsiteX4" fmla="*/ 273047 w 434204"/>
              <a:gd name="connsiteY4" fmla="*/ 880326 h 913851"/>
              <a:gd name="connsiteX5" fmla="*/ 21738 w 434204"/>
              <a:gd name="connsiteY5" fmla="*/ 846256 h 913851"/>
              <a:gd name="connsiteX6" fmla="*/ 32229 w 434204"/>
              <a:gd name="connsiteY6" fmla="*/ 265969 h 913851"/>
              <a:gd name="connsiteX7" fmla="*/ 55331 w 434204"/>
              <a:gd name="connsiteY7" fmla="*/ 228463 h 913851"/>
              <a:gd name="connsiteX8" fmla="*/ 149650 w 434204"/>
              <a:gd name="connsiteY8" fmla="*/ 708806 h 913851"/>
              <a:gd name="connsiteX9" fmla="*/ 376214 w 434204"/>
              <a:gd name="connsiteY9" fmla="*/ 321557 h 913851"/>
              <a:gd name="connsiteX10" fmla="*/ 171914 w 434204"/>
              <a:gd name="connsiteY10" fmla="*/ 10580 h 913851"/>
              <a:gd name="connsiteX11" fmla="*/ 55331 w 434204"/>
              <a:gd name="connsiteY11" fmla="*/ 228463 h 913851"/>
              <a:gd name="connsiteX0" fmla="*/ 30123 w 432098"/>
              <a:gd name="connsiteY0" fmla="*/ 265969 h 944245"/>
              <a:gd name="connsiteX1" fmla="*/ 187898 w 432098"/>
              <a:gd name="connsiteY1" fmla="*/ 773 h 944245"/>
              <a:gd name="connsiteX2" fmla="*/ 397583 w 432098"/>
              <a:gd name="connsiteY2" fmla="*/ 339785 h 944245"/>
              <a:gd name="connsiteX3" fmla="*/ 416271 w 432098"/>
              <a:gd name="connsiteY3" fmla="*/ 651677 h 944245"/>
              <a:gd name="connsiteX4" fmla="*/ 241875 w 432098"/>
              <a:gd name="connsiteY4" fmla="*/ 926055 h 944245"/>
              <a:gd name="connsiteX5" fmla="*/ 19632 w 432098"/>
              <a:gd name="connsiteY5" fmla="*/ 846256 h 944245"/>
              <a:gd name="connsiteX6" fmla="*/ 30123 w 432098"/>
              <a:gd name="connsiteY6" fmla="*/ 265969 h 944245"/>
              <a:gd name="connsiteX7" fmla="*/ 53225 w 432098"/>
              <a:gd name="connsiteY7" fmla="*/ 228463 h 944245"/>
              <a:gd name="connsiteX8" fmla="*/ 147544 w 432098"/>
              <a:gd name="connsiteY8" fmla="*/ 708806 h 944245"/>
              <a:gd name="connsiteX9" fmla="*/ 374108 w 432098"/>
              <a:gd name="connsiteY9" fmla="*/ 321557 h 944245"/>
              <a:gd name="connsiteX10" fmla="*/ 169808 w 432098"/>
              <a:gd name="connsiteY10" fmla="*/ 10580 h 944245"/>
              <a:gd name="connsiteX11" fmla="*/ 53225 w 432098"/>
              <a:gd name="connsiteY11" fmla="*/ 228463 h 944245"/>
              <a:gd name="connsiteX0" fmla="*/ 71981 w 473956"/>
              <a:gd name="connsiteY0" fmla="*/ 265883 h 931507"/>
              <a:gd name="connsiteX1" fmla="*/ 229756 w 473956"/>
              <a:gd name="connsiteY1" fmla="*/ 687 h 931507"/>
              <a:gd name="connsiteX2" fmla="*/ 439441 w 473956"/>
              <a:gd name="connsiteY2" fmla="*/ 339699 h 931507"/>
              <a:gd name="connsiteX3" fmla="*/ 458129 w 473956"/>
              <a:gd name="connsiteY3" fmla="*/ 651591 h 931507"/>
              <a:gd name="connsiteX4" fmla="*/ 283733 w 473956"/>
              <a:gd name="connsiteY4" fmla="*/ 925969 h 931507"/>
              <a:gd name="connsiteX5" fmla="*/ 10724 w 473956"/>
              <a:gd name="connsiteY5" fmla="*/ 732507 h 931507"/>
              <a:gd name="connsiteX6" fmla="*/ 71981 w 473956"/>
              <a:gd name="connsiteY6" fmla="*/ 265883 h 931507"/>
              <a:gd name="connsiteX7" fmla="*/ 95083 w 473956"/>
              <a:gd name="connsiteY7" fmla="*/ 228377 h 931507"/>
              <a:gd name="connsiteX8" fmla="*/ 189402 w 473956"/>
              <a:gd name="connsiteY8" fmla="*/ 708720 h 931507"/>
              <a:gd name="connsiteX9" fmla="*/ 415966 w 473956"/>
              <a:gd name="connsiteY9" fmla="*/ 321471 h 931507"/>
              <a:gd name="connsiteX10" fmla="*/ 211666 w 473956"/>
              <a:gd name="connsiteY10" fmla="*/ 10494 h 931507"/>
              <a:gd name="connsiteX11" fmla="*/ 95083 w 473956"/>
              <a:gd name="connsiteY11" fmla="*/ 228377 h 931507"/>
              <a:gd name="connsiteX0" fmla="*/ 63095 w 465070"/>
              <a:gd name="connsiteY0" fmla="*/ 265883 h 942585"/>
              <a:gd name="connsiteX1" fmla="*/ 220870 w 465070"/>
              <a:gd name="connsiteY1" fmla="*/ 687 h 942585"/>
              <a:gd name="connsiteX2" fmla="*/ 430555 w 465070"/>
              <a:gd name="connsiteY2" fmla="*/ 339699 h 942585"/>
              <a:gd name="connsiteX3" fmla="*/ 449243 w 465070"/>
              <a:gd name="connsiteY3" fmla="*/ 651591 h 942585"/>
              <a:gd name="connsiteX4" fmla="*/ 274847 w 465070"/>
              <a:gd name="connsiteY4" fmla="*/ 925969 h 942585"/>
              <a:gd name="connsiteX5" fmla="*/ 125159 w 465070"/>
              <a:gd name="connsiteY5" fmla="*/ 901083 h 942585"/>
              <a:gd name="connsiteX6" fmla="*/ 1838 w 465070"/>
              <a:gd name="connsiteY6" fmla="*/ 732507 h 942585"/>
              <a:gd name="connsiteX7" fmla="*/ 63095 w 465070"/>
              <a:gd name="connsiteY7" fmla="*/ 265883 h 942585"/>
              <a:gd name="connsiteX8" fmla="*/ 86197 w 465070"/>
              <a:gd name="connsiteY8" fmla="*/ 228377 h 942585"/>
              <a:gd name="connsiteX9" fmla="*/ 180516 w 465070"/>
              <a:gd name="connsiteY9" fmla="*/ 708720 h 942585"/>
              <a:gd name="connsiteX10" fmla="*/ 407080 w 465070"/>
              <a:gd name="connsiteY10" fmla="*/ 321471 h 942585"/>
              <a:gd name="connsiteX11" fmla="*/ 202780 w 465070"/>
              <a:gd name="connsiteY11" fmla="*/ 10494 h 942585"/>
              <a:gd name="connsiteX12" fmla="*/ 86197 w 465070"/>
              <a:gd name="connsiteY12" fmla="*/ 228377 h 942585"/>
              <a:gd name="connsiteX0" fmla="*/ 71542 w 473517"/>
              <a:gd name="connsiteY0" fmla="*/ 271348 h 948050"/>
              <a:gd name="connsiteX1" fmla="*/ 229317 w 473517"/>
              <a:gd name="connsiteY1" fmla="*/ 6152 h 948050"/>
              <a:gd name="connsiteX2" fmla="*/ 439002 w 473517"/>
              <a:gd name="connsiteY2" fmla="*/ 345164 h 948050"/>
              <a:gd name="connsiteX3" fmla="*/ 457690 w 473517"/>
              <a:gd name="connsiteY3" fmla="*/ 657056 h 948050"/>
              <a:gd name="connsiteX4" fmla="*/ 283294 w 473517"/>
              <a:gd name="connsiteY4" fmla="*/ 931434 h 948050"/>
              <a:gd name="connsiteX5" fmla="*/ 133606 w 473517"/>
              <a:gd name="connsiteY5" fmla="*/ 906548 h 948050"/>
              <a:gd name="connsiteX6" fmla="*/ 10285 w 473517"/>
              <a:gd name="connsiteY6" fmla="*/ 737972 h 948050"/>
              <a:gd name="connsiteX7" fmla="*/ 71542 w 473517"/>
              <a:gd name="connsiteY7" fmla="*/ 271348 h 948050"/>
              <a:gd name="connsiteX8" fmla="*/ 81 w 473517"/>
              <a:gd name="connsiteY8" fmla="*/ 576153 h 948050"/>
              <a:gd name="connsiteX9" fmla="*/ 188963 w 473517"/>
              <a:gd name="connsiteY9" fmla="*/ 714185 h 948050"/>
              <a:gd name="connsiteX10" fmla="*/ 415527 w 473517"/>
              <a:gd name="connsiteY10" fmla="*/ 326936 h 948050"/>
              <a:gd name="connsiteX11" fmla="*/ 211227 w 473517"/>
              <a:gd name="connsiteY11" fmla="*/ 15959 h 948050"/>
              <a:gd name="connsiteX12" fmla="*/ 81 w 473517"/>
              <a:gd name="connsiteY12" fmla="*/ 576153 h 9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3517" h="948050">
                <a:moveTo>
                  <a:pt x="71542" y="271348"/>
                </a:moveTo>
                <a:cubicBezTo>
                  <a:pt x="108047" y="149378"/>
                  <a:pt x="168074" y="-6151"/>
                  <a:pt x="229317" y="6152"/>
                </a:cubicBezTo>
                <a:cubicBezTo>
                  <a:pt x="290560" y="18455"/>
                  <a:pt x="400940" y="236680"/>
                  <a:pt x="439002" y="345164"/>
                </a:cubicBezTo>
                <a:cubicBezTo>
                  <a:pt x="477064" y="453648"/>
                  <a:pt x="484181" y="579021"/>
                  <a:pt x="457690" y="657056"/>
                </a:cubicBezTo>
                <a:cubicBezTo>
                  <a:pt x="431199" y="735091"/>
                  <a:pt x="336601" y="895656"/>
                  <a:pt x="283294" y="931434"/>
                </a:cubicBezTo>
                <a:cubicBezTo>
                  <a:pt x="229987" y="967212"/>
                  <a:pt x="179108" y="938792"/>
                  <a:pt x="133606" y="906548"/>
                </a:cubicBezTo>
                <a:cubicBezTo>
                  <a:pt x="88105" y="874304"/>
                  <a:pt x="20629" y="843839"/>
                  <a:pt x="10285" y="737972"/>
                </a:cubicBezTo>
                <a:cubicBezTo>
                  <a:pt x="-59" y="632105"/>
                  <a:pt x="35037" y="393318"/>
                  <a:pt x="71542" y="271348"/>
                </a:cubicBezTo>
                <a:close/>
                <a:moveTo>
                  <a:pt x="81" y="576153"/>
                </a:moveTo>
                <a:cubicBezTo>
                  <a:pt x="-3630" y="692524"/>
                  <a:pt x="119722" y="755721"/>
                  <a:pt x="188963" y="714185"/>
                </a:cubicBezTo>
                <a:cubicBezTo>
                  <a:pt x="258204" y="672649"/>
                  <a:pt x="415527" y="660423"/>
                  <a:pt x="415527" y="326936"/>
                </a:cubicBezTo>
                <a:cubicBezTo>
                  <a:pt x="415527" y="-6551"/>
                  <a:pt x="280468" y="-25577"/>
                  <a:pt x="211227" y="15959"/>
                </a:cubicBezTo>
                <a:cubicBezTo>
                  <a:pt x="141986" y="57495"/>
                  <a:pt x="3792" y="459782"/>
                  <a:pt x="81" y="57615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1" name="Rounded Rectangle 120"/>
          <p:cNvSpPr/>
          <p:nvPr/>
        </p:nvSpPr>
        <p:spPr>
          <a:xfrm>
            <a:off x="8274322" y="2578881"/>
            <a:ext cx="865496" cy="77753"/>
          </a:xfrm>
          <a:prstGeom prst="roundRect">
            <a:avLst/>
          </a:prstGeom>
          <a:solidFill>
            <a:srgbClr val="94D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 rot="124350">
            <a:off x="3557338" y="1196109"/>
            <a:ext cx="750462" cy="55049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5288918" y="541007"/>
            <a:ext cx="274320" cy="274320"/>
          </a:xfrm>
          <a:prstGeom prst="roundRect">
            <a:avLst/>
          </a:prstGeom>
          <a:solidFill>
            <a:srgbClr val="0030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rot="2691681">
            <a:off x="9077000" y="2550557"/>
            <a:ext cx="422510" cy="2238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ounded Rectangle 124"/>
          <p:cNvSpPr/>
          <p:nvPr/>
        </p:nvSpPr>
        <p:spPr>
          <a:xfrm>
            <a:off x="8084738" y="610355"/>
            <a:ext cx="129648" cy="17709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8250817" y="608477"/>
            <a:ext cx="129648" cy="17709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8434299" y="608477"/>
            <a:ext cx="129648" cy="17709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8613588" y="608476"/>
            <a:ext cx="129648" cy="17709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8084738" y="847474"/>
            <a:ext cx="129648" cy="17709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8250817" y="846345"/>
            <a:ext cx="129648" cy="17709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ounded Rectangle 130"/>
          <p:cNvSpPr/>
          <p:nvPr/>
        </p:nvSpPr>
        <p:spPr>
          <a:xfrm>
            <a:off x="8435457" y="848238"/>
            <a:ext cx="129648" cy="17709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ounded Rectangle 131"/>
          <p:cNvSpPr/>
          <p:nvPr/>
        </p:nvSpPr>
        <p:spPr>
          <a:xfrm>
            <a:off x="8616060" y="847841"/>
            <a:ext cx="129648" cy="17709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ounded Rectangular Callout 132"/>
          <p:cNvSpPr/>
          <p:nvPr/>
        </p:nvSpPr>
        <p:spPr>
          <a:xfrm>
            <a:off x="2664699" y="2068519"/>
            <a:ext cx="604949" cy="399110"/>
          </a:xfrm>
          <a:prstGeom prst="wedgeRoundRectCallout">
            <a:avLst>
              <a:gd name="adj1" fmla="val -8525"/>
              <a:gd name="adj2" fmla="val 73981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831431" y="2224660"/>
            <a:ext cx="73152" cy="731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955872" y="2222888"/>
            <a:ext cx="73152" cy="731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3080648" y="2223272"/>
            <a:ext cx="73152" cy="731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ounded Rectangular Callout 136"/>
          <p:cNvSpPr/>
          <p:nvPr/>
        </p:nvSpPr>
        <p:spPr>
          <a:xfrm>
            <a:off x="2999029" y="2321222"/>
            <a:ext cx="604949" cy="399110"/>
          </a:xfrm>
          <a:prstGeom prst="wedgeRoundRectCallout">
            <a:avLst>
              <a:gd name="adj1" fmla="val -8525"/>
              <a:gd name="adj2" fmla="val 73981"/>
              <a:gd name="adj3" fmla="val 16667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3165761" y="2477363"/>
            <a:ext cx="73152" cy="731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3290202" y="2475591"/>
            <a:ext cx="73152" cy="731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3414978" y="2475975"/>
            <a:ext cx="73152" cy="731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/>
          <p:cNvSpPr/>
          <p:nvPr/>
        </p:nvSpPr>
        <p:spPr>
          <a:xfrm>
            <a:off x="8496288" y="3387521"/>
            <a:ext cx="481868" cy="922340"/>
          </a:xfrm>
          <a:prstGeom prst="blockArc">
            <a:avLst>
              <a:gd name="adj1" fmla="val 10800000"/>
              <a:gd name="adj2" fmla="val 21017980"/>
              <a:gd name="adj3" fmla="val 434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Chord 140"/>
          <p:cNvSpPr/>
          <p:nvPr/>
        </p:nvSpPr>
        <p:spPr>
          <a:xfrm rot="1408456">
            <a:off x="8289516" y="3806230"/>
            <a:ext cx="369707" cy="365760"/>
          </a:xfrm>
          <a:prstGeom prst="chord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ounded Rectangle 144"/>
          <p:cNvSpPr/>
          <p:nvPr/>
        </p:nvSpPr>
        <p:spPr>
          <a:xfrm>
            <a:off x="8541261" y="3763419"/>
            <a:ext cx="66515" cy="41514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Chord 141"/>
          <p:cNvSpPr/>
          <p:nvPr/>
        </p:nvSpPr>
        <p:spPr>
          <a:xfrm rot="12024855">
            <a:off x="8793340" y="3806090"/>
            <a:ext cx="369707" cy="365760"/>
          </a:xfrm>
          <a:prstGeom prst="chord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ounded Rectangle 143"/>
          <p:cNvSpPr/>
          <p:nvPr/>
        </p:nvSpPr>
        <p:spPr>
          <a:xfrm>
            <a:off x="8881134" y="3781400"/>
            <a:ext cx="66515" cy="41514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6802833" y="6135441"/>
            <a:ext cx="704745" cy="704088"/>
          </a:xfrm>
          <a:prstGeom prst="ellipse">
            <a:avLst/>
          </a:prstGeom>
          <a:solidFill>
            <a:srgbClr val="A9BE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Isosceles Triangle 146"/>
          <p:cNvSpPr/>
          <p:nvPr/>
        </p:nvSpPr>
        <p:spPr>
          <a:xfrm rot="5400000">
            <a:off x="7033354" y="6349032"/>
            <a:ext cx="360228" cy="287866"/>
          </a:xfrm>
          <a:prstGeom prst="triangle">
            <a:avLst/>
          </a:prstGeom>
          <a:solidFill>
            <a:srgbClr val="0030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6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</dc:creator>
  <cp:lastModifiedBy>Dawn</cp:lastModifiedBy>
  <cp:revision>35</cp:revision>
  <dcterms:created xsi:type="dcterms:W3CDTF">2016-06-24T23:48:51Z</dcterms:created>
  <dcterms:modified xsi:type="dcterms:W3CDTF">2016-06-27T23:51:20Z</dcterms:modified>
</cp:coreProperties>
</file>